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79" r:id="rId3"/>
    <p:sldId id="318" r:id="rId4"/>
    <p:sldId id="321" r:id="rId5"/>
    <p:sldId id="335" r:id="rId6"/>
    <p:sldId id="327" r:id="rId7"/>
    <p:sldId id="336" r:id="rId8"/>
    <p:sldId id="272" r:id="rId9"/>
    <p:sldId id="344" r:id="rId10"/>
    <p:sldId id="342" r:id="rId11"/>
    <p:sldId id="343" r:id="rId12"/>
    <p:sldId id="341" r:id="rId13"/>
    <p:sldId id="339" r:id="rId14"/>
    <p:sldId id="340" r:id="rId15"/>
  </p:sldIdLst>
  <p:sldSz cx="9144000" cy="6858000" type="screen4x3"/>
  <p:notesSz cx="6805613" cy="99441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7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718" autoAdjust="0"/>
  </p:normalViewPr>
  <p:slideViewPr>
    <p:cSldViewPr snapToGrid="0">
      <p:cViewPr>
        <p:scale>
          <a:sx n="70" d="100"/>
          <a:sy n="70" d="100"/>
        </p:scale>
        <p:origin x="-216" y="-858"/>
      </p:cViewPr>
      <p:guideLst>
        <p:guide orient="horz" pos="1116"/>
        <p:guide pos="4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fp-nwsrv\data\MPC\TomK\Martin's%20Speeches\Policy%20rules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36650867809044"/>
          <c:y val="0.12033705582976362"/>
          <c:w val="0.78745081461972588"/>
          <c:h val="0.7408484251288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DAXINDX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Sheet1!$A$26:$A$81</c:f>
              <c:numCache>
                <c:formatCode>m/d/yyyy</c:formatCode>
                <c:ptCount val="56"/>
                <c:pt idx="0">
                  <c:v>41852</c:v>
                </c:pt>
                <c:pt idx="1">
                  <c:v>41855</c:v>
                </c:pt>
                <c:pt idx="2">
                  <c:v>41856</c:v>
                </c:pt>
                <c:pt idx="3">
                  <c:v>41857</c:v>
                </c:pt>
                <c:pt idx="4">
                  <c:v>41858</c:v>
                </c:pt>
                <c:pt idx="5">
                  <c:v>41859</c:v>
                </c:pt>
                <c:pt idx="6">
                  <c:v>41862</c:v>
                </c:pt>
                <c:pt idx="7">
                  <c:v>41863</c:v>
                </c:pt>
                <c:pt idx="8">
                  <c:v>41864</c:v>
                </c:pt>
                <c:pt idx="9">
                  <c:v>41865</c:v>
                </c:pt>
                <c:pt idx="10">
                  <c:v>41866</c:v>
                </c:pt>
                <c:pt idx="11">
                  <c:v>41869</c:v>
                </c:pt>
                <c:pt idx="12">
                  <c:v>41870</c:v>
                </c:pt>
                <c:pt idx="13">
                  <c:v>41871</c:v>
                </c:pt>
                <c:pt idx="14">
                  <c:v>41872</c:v>
                </c:pt>
                <c:pt idx="15">
                  <c:v>41873</c:v>
                </c:pt>
                <c:pt idx="16">
                  <c:v>41876</c:v>
                </c:pt>
                <c:pt idx="17">
                  <c:v>41877</c:v>
                </c:pt>
                <c:pt idx="18">
                  <c:v>41878</c:v>
                </c:pt>
                <c:pt idx="19">
                  <c:v>41879</c:v>
                </c:pt>
                <c:pt idx="20">
                  <c:v>41880</c:v>
                </c:pt>
                <c:pt idx="21">
                  <c:v>41883</c:v>
                </c:pt>
                <c:pt idx="22">
                  <c:v>41884</c:v>
                </c:pt>
                <c:pt idx="23">
                  <c:v>41885</c:v>
                </c:pt>
                <c:pt idx="24">
                  <c:v>41886</c:v>
                </c:pt>
                <c:pt idx="25">
                  <c:v>41887</c:v>
                </c:pt>
                <c:pt idx="26">
                  <c:v>41890</c:v>
                </c:pt>
                <c:pt idx="27">
                  <c:v>41891</c:v>
                </c:pt>
                <c:pt idx="28">
                  <c:v>41892</c:v>
                </c:pt>
                <c:pt idx="29">
                  <c:v>41893</c:v>
                </c:pt>
                <c:pt idx="30">
                  <c:v>41894</c:v>
                </c:pt>
                <c:pt idx="31">
                  <c:v>41897</c:v>
                </c:pt>
                <c:pt idx="32">
                  <c:v>41898</c:v>
                </c:pt>
                <c:pt idx="33">
                  <c:v>41899</c:v>
                </c:pt>
                <c:pt idx="34">
                  <c:v>41900</c:v>
                </c:pt>
                <c:pt idx="35">
                  <c:v>41901</c:v>
                </c:pt>
                <c:pt idx="36">
                  <c:v>41904</c:v>
                </c:pt>
                <c:pt idx="37">
                  <c:v>41905</c:v>
                </c:pt>
                <c:pt idx="38">
                  <c:v>41906</c:v>
                </c:pt>
                <c:pt idx="39">
                  <c:v>41907</c:v>
                </c:pt>
                <c:pt idx="40">
                  <c:v>41908</c:v>
                </c:pt>
                <c:pt idx="41">
                  <c:v>41911</c:v>
                </c:pt>
                <c:pt idx="42">
                  <c:v>41912</c:v>
                </c:pt>
                <c:pt idx="43">
                  <c:v>41913</c:v>
                </c:pt>
                <c:pt idx="44">
                  <c:v>41914</c:v>
                </c:pt>
                <c:pt idx="45">
                  <c:v>41915</c:v>
                </c:pt>
                <c:pt idx="46">
                  <c:v>41918</c:v>
                </c:pt>
                <c:pt idx="47">
                  <c:v>41919</c:v>
                </c:pt>
                <c:pt idx="48">
                  <c:v>41920</c:v>
                </c:pt>
                <c:pt idx="49">
                  <c:v>41921</c:v>
                </c:pt>
                <c:pt idx="50">
                  <c:v>41922</c:v>
                </c:pt>
                <c:pt idx="51">
                  <c:v>41925</c:v>
                </c:pt>
                <c:pt idx="52">
                  <c:v>41926</c:v>
                </c:pt>
                <c:pt idx="53">
                  <c:v>41927</c:v>
                </c:pt>
                <c:pt idx="54">
                  <c:v>41928</c:v>
                </c:pt>
                <c:pt idx="55">
                  <c:v>41929</c:v>
                </c:pt>
              </c:numCache>
            </c:numRef>
          </c:cat>
          <c:val>
            <c:numRef>
              <c:f>Sheet1!$C$26:$C$81</c:f>
              <c:numCache>
                <c:formatCode>General</c:formatCode>
                <c:ptCount val="56"/>
                <c:pt idx="0">
                  <c:v>100</c:v>
                </c:pt>
                <c:pt idx="1">
                  <c:v>99.392621996768753</c:v>
                </c:pt>
                <c:pt idx="2">
                  <c:v>99.779155012768612</c:v>
                </c:pt>
                <c:pt idx="3">
                  <c:v>99.130952174139651</c:v>
                </c:pt>
                <c:pt idx="4">
                  <c:v>98.142144259333236</c:v>
                </c:pt>
                <c:pt idx="5">
                  <c:v>97.820214373816512</c:v>
                </c:pt>
                <c:pt idx="6">
                  <c:v>99.681435991869776</c:v>
                </c:pt>
                <c:pt idx="7">
                  <c:v>98.473303163490428</c:v>
                </c:pt>
                <c:pt idx="8">
                  <c:v>99.878394107325903</c:v>
                </c:pt>
                <c:pt idx="9">
                  <c:v>100.16308218821118</c:v>
                </c:pt>
                <c:pt idx="10">
                  <c:v>98.724441047200457</c:v>
                </c:pt>
                <c:pt idx="11">
                  <c:v>100.38273283185379</c:v>
                </c:pt>
                <c:pt idx="12">
                  <c:v>101.34852248840403</c:v>
                </c:pt>
                <c:pt idx="13">
                  <c:v>101.13451783263554</c:v>
                </c:pt>
                <c:pt idx="14">
                  <c:v>102.07870072789814</c:v>
                </c:pt>
                <c:pt idx="15">
                  <c:v>101.40161648975905</c:v>
                </c:pt>
                <c:pt idx="16">
                  <c:v>103.25795215676736</c:v>
                </c:pt>
                <c:pt idx="17">
                  <c:v>104.10495891458054</c:v>
                </c:pt>
                <c:pt idx="18">
                  <c:v>103.90474349842782</c:v>
                </c:pt>
                <c:pt idx="19">
                  <c:v>102.74134426628217</c:v>
                </c:pt>
                <c:pt idx="20">
                  <c:v>102.82397112728663</c:v>
                </c:pt>
                <c:pt idx="21">
                  <c:v>102.92017007452705</c:v>
                </c:pt>
                <c:pt idx="22">
                  <c:v>103.22407622952244</c:v>
                </c:pt>
                <c:pt idx="23">
                  <c:v>104.52124194360961</c:v>
                </c:pt>
                <c:pt idx="24">
                  <c:v>105.58279624064069</c:v>
                </c:pt>
                <c:pt idx="25">
                  <c:v>105.82991678682487</c:v>
                </c:pt>
                <c:pt idx="26">
                  <c:v>105.94945972239114</c:v>
                </c:pt>
                <c:pt idx="27">
                  <c:v>105.43556624915311</c:v>
                </c:pt>
                <c:pt idx="28">
                  <c:v>105.32123499470146</c:v>
                </c:pt>
                <c:pt idx="29">
                  <c:v>105.22471031739138</c:v>
                </c:pt>
                <c:pt idx="30">
                  <c:v>104.78877490749268</c:v>
                </c:pt>
                <c:pt idx="31">
                  <c:v>104.88106509389713</c:v>
                </c:pt>
                <c:pt idx="32">
                  <c:v>104.59116533189723</c:v>
                </c:pt>
                <c:pt idx="33">
                  <c:v>104.90136893490612</c:v>
                </c:pt>
                <c:pt idx="34">
                  <c:v>106.38485224884042</c:v>
                </c:pt>
                <c:pt idx="35">
                  <c:v>106.39712141479771</c:v>
                </c:pt>
                <c:pt idx="36">
                  <c:v>105.85727811267655</c:v>
                </c:pt>
                <c:pt idx="37">
                  <c:v>104.17965967722323</c:v>
                </c:pt>
                <c:pt idx="38">
                  <c:v>104.90647203933081</c:v>
                </c:pt>
                <c:pt idx="39">
                  <c:v>103.25654065979883</c:v>
                </c:pt>
                <c:pt idx="40">
                  <c:v>103.04525042127757</c:v>
                </c:pt>
                <c:pt idx="41">
                  <c:v>102.3108376908778</c:v>
                </c:pt>
                <c:pt idx="42">
                  <c:v>102.86881330021022</c:v>
                </c:pt>
                <c:pt idx="43">
                  <c:v>101.86697618261731</c:v>
                </c:pt>
                <c:pt idx="44">
                  <c:v>99.843649566561851</c:v>
                </c:pt>
                <c:pt idx="45">
                  <c:v>99.843649566561851</c:v>
                </c:pt>
                <c:pt idx="46">
                  <c:v>99.993811128676413</c:v>
                </c:pt>
                <c:pt idx="47">
                  <c:v>98.655060542362293</c:v>
                </c:pt>
                <c:pt idx="48">
                  <c:v>97.668315584663759</c:v>
                </c:pt>
                <c:pt idx="49">
                  <c:v>97.773526397164858</c:v>
                </c:pt>
                <c:pt idx="50">
                  <c:v>95.425989785105017</c:v>
                </c:pt>
                <c:pt idx="51">
                  <c:v>95.682447926619531</c:v>
                </c:pt>
                <c:pt idx="52">
                  <c:v>95.821208936295903</c:v>
                </c:pt>
                <c:pt idx="53">
                  <c:v>93.0713956882025</c:v>
                </c:pt>
                <c:pt idx="54">
                  <c:v>93.190287163629421</c:v>
                </c:pt>
                <c:pt idx="55">
                  <c:v>96.093302121154224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FTSE100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Sheet1!$A$26:$A$81</c:f>
              <c:numCache>
                <c:formatCode>m/d/yyyy</c:formatCode>
                <c:ptCount val="56"/>
                <c:pt idx="0">
                  <c:v>41852</c:v>
                </c:pt>
                <c:pt idx="1">
                  <c:v>41855</c:v>
                </c:pt>
                <c:pt idx="2">
                  <c:v>41856</c:v>
                </c:pt>
                <c:pt idx="3">
                  <c:v>41857</c:v>
                </c:pt>
                <c:pt idx="4">
                  <c:v>41858</c:v>
                </c:pt>
                <c:pt idx="5">
                  <c:v>41859</c:v>
                </c:pt>
                <c:pt idx="6">
                  <c:v>41862</c:v>
                </c:pt>
                <c:pt idx="7">
                  <c:v>41863</c:v>
                </c:pt>
                <c:pt idx="8">
                  <c:v>41864</c:v>
                </c:pt>
                <c:pt idx="9">
                  <c:v>41865</c:v>
                </c:pt>
                <c:pt idx="10">
                  <c:v>41866</c:v>
                </c:pt>
                <c:pt idx="11">
                  <c:v>41869</c:v>
                </c:pt>
                <c:pt idx="12">
                  <c:v>41870</c:v>
                </c:pt>
                <c:pt idx="13">
                  <c:v>41871</c:v>
                </c:pt>
                <c:pt idx="14">
                  <c:v>41872</c:v>
                </c:pt>
                <c:pt idx="15">
                  <c:v>41873</c:v>
                </c:pt>
                <c:pt idx="16">
                  <c:v>41876</c:v>
                </c:pt>
                <c:pt idx="17">
                  <c:v>41877</c:v>
                </c:pt>
                <c:pt idx="18">
                  <c:v>41878</c:v>
                </c:pt>
                <c:pt idx="19">
                  <c:v>41879</c:v>
                </c:pt>
                <c:pt idx="20">
                  <c:v>41880</c:v>
                </c:pt>
                <c:pt idx="21">
                  <c:v>41883</c:v>
                </c:pt>
                <c:pt idx="22">
                  <c:v>41884</c:v>
                </c:pt>
                <c:pt idx="23">
                  <c:v>41885</c:v>
                </c:pt>
                <c:pt idx="24">
                  <c:v>41886</c:v>
                </c:pt>
                <c:pt idx="25">
                  <c:v>41887</c:v>
                </c:pt>
                <c:pt idx="26">
                  <c:v>41890</c:v>
                </c:pt>
                <c:pt idx="27">
                  <c:v>41891</c:v>
                </c:pt>
                <c:pt idx="28">
                  <c:v>41892</c:v>
                </c:pt>
                <c:pt idx="29">
                  <c:v>41893</c:v>
                </c:pt>
                <c:pt idx="30">
                  <c:v>41894</c:v>
                </c:pt>
                <c:pt idx="31">
                  <c:v>41897</c:v>
                </c:pt>
                <c:pt idx="32">
                  <c:v>41898</c:v>
                </c:pt>
                <c:pt idx="33">
                  <c:v>41899</c:v>
                </c:pt>
                <c:pt idx="34">
                  <c:v>41900</c:v>
                </c:pt>
                <c:pt idx="35">
                  <c:v>41901</c:v>
                </c:pt>
                <c:pt idx="36">
                  <c:v>41904</c:v>
                </c:pt>
                <c:pt idx="37">
                  <c:v>41905</c:v>
                </c:pt>
                <c:pt idx="38">
                  <c:v>41906</c:v>
                </c:pt>
                <c:pt idx="39">
                  <c:v>41907</c:v>
                </c:pt>
                <c:pt idx="40">
                  <c:v>41908</c:v>
                </c:pt>
                <c:pt idx="41">
                  <c:v>41911</c:v>
                </c:pt>
                <c:pt idx="42">
                  <c:v>41912</c:v>
                </c:pt>
                <c:pt idx="43">
                  <c:v>41913</c:v>
                </c:pt>
                <c:pt idx="44">
                  <c:v>41914</c:v>
                </c:pt>
                <c:pt idx="45">
                  <c:v>41915</c:v>
                </c:pt>
                <c:pt idx="46">
                  <c:v>41918</c:v>
                </c:pt>
                <c:pt idx="47">
                  <c:v>41919</c:v>
                </c:pt>
                <c:pt idx="48">
                  <c:v>41920</c:v>
                </c:pt>
                <c:pt idx="49">
                  <c:v>41921</c:v>
                </c:pt>
                <c:pt idx="50">
                  <c:v>41922</c:v>
                </c:pt>
                <c:pt idx="51">
                  <c:v>41925</c:v>
                </c:pt>
                <c:pt idx="52">
                  <c:v>41926</c:v>
                </c:pt>
                <c:pt idx="53">
                  <c:v>41927</c:v>
                </c:pt>
                <c:pt idx="54">
                  <c:v>41928</c:v>
                </c:pt>
                <c:pt idx="55">
                  <c:v>41929</c:v>
                </c:pt>
              </c:numCache>
            </c:numRef>
          </c:cat>
          <c:val>
            <c:numRef>
              <c:f>Sheet1!$E$26:$E$81</c:f>
              <c:numCache>
                <c:formatCode>General</c:formatCode>
                <c:ptCount val="56"/>
                <c:pt idx="0">
                  <c:v>100</c:v>
                </c:pt>
                <c:pt idx="1">
                  <c:v>99.975146649738448</c:v>
                </c:pt>
                <c:pt idx="2">
                  <c:v>100.04940726256817</c:v>
                </c:pt>
                <c:pt idx="3">
                  <c:v>99.355908958884172</c:v>
                </c:pt>
                <c:pt idx="4">
                  <c:v>98.775149045242074</c:v>
                </c:pt>
                <c:pt idx="5">
                  <c:v>98.32584239382679</c:v>
                </c:pt>
                <c:pt idx="6">
                  <c:v>99.305902820406089</c:v>
                </c:pt>
                <c:pt idx="7">
                  <c:v>99.299914061306922</c:v>
                </c:pt>
                <c:pt idx="8">
                  <c:v>99.663132300671649</c:v>
                </c:pt>
                <c:pt idx="9">
                  <c:v>100.09102913830739</c:v>
                </c:pt>
                <c:pt idx="10">
                  <c:v>100.14822178770449</c:v>
                </c:pt>
                <c:pt idx="11">
                  <c:v>100.92930569321383</c:v>
                </c:pt>
                <c:pt idx="12">
                  <c:v>101.49913612149994</c:v>
                </c:pt>
                <c:pt idx="13">
                  <c:v>101.14235579816683</c:v>
                </c:pt>
                <c:pt idx="14">
                  <c:v>101.47443249021586</c:v>
                </c:pt>
                <c:pt idx="15">
                  <c:v>101.43835021664336</c:v>
                </c:pt>
                <c:pt idx="16">
                  <c:v>101.43835021664336</c:v>
                </c:pt>
                <c:pt idx="17">
                  <c:v>102.14966507864737</c:v>
                </c:pt>
                <c:pt idx="18">
                  <c:v>102.26794307085601</c:v>
                </c:pt>
                <c:pt idx="19">
                  <c:v>101.89574169284252</c:v>
                </c:pt>
                <c:pt idx="20">
                  <c:v>102.10459966642611</c:v>
                </c:pt>
                <c:pt idx="21">
                  <c:v>102.18784341790459</c:v>
                </c:pt>
                <c:pt idx="22">
                  <c:v>102.2456349432116</c:v>
                </c:pt>
                <c:pt idx="23">
                  <c:v>102.91053692219702</c:v>
                </c:pt>
                <c:pt idx="24">
                  <c:v>102.97626355331045</c:v>
                </c:pt>
                <c:pt idx="25">
                  <c:v>102.63385625181533</c:v>
                </c:pt>
                <c:pt idx="26">
                  <c:v>102.32947757059998</c:v>
                </c:pt>
                <c:pt idx="27">
                  <c:v>102.24308972059444</c:v>
                </c:pt>
                <c:pt idx="28">
                  <c:v>102.25970852709465</c:v>
                </c:pt>
                <c:pt idx="29">
                  <c:v>101.80321536476033</c:v>
                </c:pt>
                <c:pt idx="30">
                  <c:v>101.91310909423012</c:v>
                </c:pt>
                <c:pt idx="31">
                  <c:v>101.87193637542333</c:v>
                </c:pt>
                <c:pt idx="32">
                  <c:v>101.69272275938064</c:v>
                </c:pt>
                <c:pt idx="33">
                  <c:v>101.52294143891916</c:v>
                </c:pt>
                <c:pt idx="34">
                  <c:v>102.09771259346208</c:v>
                </c:pt>
                <c:pt idx="35">
                  <c:v>102.37663904850595</c:v>
                </c:pt>
                <c:pt idx="36">
                  <c:v>101.41409574229172</c:v>
                </c:pt>
                <c:pt idx="37">
                  <c:v>99.953587116981424</c:v>
                </c:pt>
                <c:pt idx="38">
                  <c:v>100.40558870999135</c:v>
                </c:pt>
                <c:pt idx="39">
                  <c:v>99.409059195889313</c:v>
                </c:pt>
                <c:pt idx="40">
                  <c:v>99.553987166089257</c:v>
                </c:pt>
                <c:pt idx="41">
                  <c:v>99.512215571372536</c:v>
                </c:pt>
                <c:pt idx="42">
                  <c:v>99.154686653152041</c:v>
                </c:pt>
                <c:pt idx="43">
                  <c:v>98.178518919987184</c:v>
                </c:pt>
                <c:pt idx="44">
                  <c:v>96.514691923260045</c:v>
                </c:pt>
                <c:pt idx="45">
                  <c:v>97.735201027671053</c:v>
                </c:pt>
                <c:pt idx="46">
                  <c:v>98.270296653181973</c:v>
                </c:pt>
                <c:pt idx="47">
                  <c:v>97.251159573480578</c:v>
                </c:pt>
                <c:pt idx="48">
                  <c:v>97.051434457523229</c:v>
                </c:pt>
                <c:pt idx="49">
                  <c:v>96.297000530005178</c:v>
                </c:pt>
                <c:pt idx="50">
                  <c:v>94.921382564925636</c:v>
                </c:pt>
                <c:pt idx="51">
                  <c:v>95.314694318763671</c:v>
                </c:pt>
                <c:pt idx="52">
                  <c:v>95.710551295218877</c:v>
                </c:pt>
                <c:pt idx="53">
                  <c:v>93.000038926934153</c:v>
                </c:pt>
                <c:pt idx="54">
                  <c:v>92.76453097535925</c:v>
                </c:pt>
                <c:pt idx="55">
                  <c:v>94.477016639767157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S&amp;PCOMP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Sheet1!$A$26:$A$81</c:f>
              <c:numCache>
                <c:formatCode>m/d/yyyy</c:formatCode>
                <c:ptCount val="56"/>
                <c:pt idx="0">
                  <c:v>41852</c:v>
                </c:pt>
                <c:pt idx="1">
                  <c:v>41855</c:v>
                </c:pt>
                <c:pt idx="2">
                  <c:v>41856</c:v>
                </c:pt>
                <c:pt idx="3">
                  <c:v>41857</c:v>
                </c:pt>
                <c:pt idx="4">
                  <c:v>41858</c:v>
                </c:pt>
                <c:pt idx="5">
                  <c:v>41859</c:v>
                </c:pt>
                <c:pt idx="6">
                  <c:v>41862</c:v>
                </c:pt>
                <c:pt idx="7">
                  <c:v>41863</c:v>
                </c:pt>
                <c:pt idx="8">
                  <c:v>41864</c:v>
                </c:pt>
                <c:pt idx="9">
                  <c:v>41865</c:v>
                </c:pt>
                <c:pt idx="10">
                  <c:v>41866</c:v>
                </c:pt>
                <c:pt idx="11">
                  <c:v>41869</c:v>
                </c:pt>
                <c:pt idx="12">
                  <c:v>41870</c:v>
                </c:pt>
                <c:pt idx="13">
                  <c:v>41871</c:v>
                </c:pt>
                <c:pt idx="14">
                  <c:v>41872</c:v>
                </c:pt>
                <c:pt idx="15">
                  <c:v>41873</c:v>
                </c:pt>
                <c:pt idx="16">
                  <c:v>41876</c:v>
                </c:pt>
                <c:pt idx="17">
                  <c:v>41877</c:v>
                </c:pt>
                <c:pt idx="18">
                  <c:v>41878</c:v>
                </c:pt>
                <c:pt idx="19">
                  <c:v>41879</c:v>
                </c:pt>
                <c:pt idx="20">
                  <c:v>41880</c:v>
                </c:pt>
                <c:pt idx="21">
                  <c:v>41883</c:v>
                </c:pt>
                <c:pt idx="22">
                  <c:v>41884</c:v>
                </c:pt>
                <c:pt idx="23">
                  <c:v>41885</c:v>
                </c:pt>
                <c:pt idx="24">
                  <c:v>41886</c:v>
                </c:pt>
                <c:pt idx="25">
                  <c:v>41887</c:v>
                </c:pt>
                <c:pt idx="26">
                  <c:v>41890</c:v>
                </c:pt>
                <c:pt idx="27">
                  <c:v>41891</c:v>
                </c:pt>
                <c:pt idx="28">
                  <c:v>41892</c:v>
                </c:pt>
                <c:pt idx="29">
                  <c:v>41893</c:v>
                </c:pt>
                <c:pt idx="30">
                  <c:v>41894</c:v>
                </c:pt>
                <c:pt idx="31">
                  <c:v>41897</c:v>
                </c:pt>
                <c:pt idx="32">
                  <c:v>41898</c:v>
                </c:pt>
                <c:pt idx="33">
                  <c:v>41899</c:v>
                </c:pt>
                <c:pt idx="34">
                  <c:v>41900</c:v>
                </c:pt>
                <c:pt idx="35">
                  <c:v>41901</c:v>
                </c:pt>
                <c:pt idx="36">
                  <c:v>41904</c:v>
                </c:pt>
                <c:pt idx="37">
                  <c:v>41905</c:v>
                </c:pt>
                <c:pt idx="38">
                  <c:v>41906</c:v>
                </c:pt>
                <c:pt idx="39">
                  <c:v>41907</c:v>
                </c:pt>
                <c:pt idx="40">
                  <c:v>41908</c:v>
                </c:pt>
                <c:pt idx="41">
                  <c:v>41911</c:v>
                </c:pt>
                <c:pt idx="42">
                  <c:v>41912</c:v>
                </c:pt>
                <c:pt idx="43">
                  <c:v>41913</c:v>
                </c:pt>
                <c:pt idx="44">
                  <c:v>41914</c:v>
                </c:pt>
                <c:pt idx="45">
                  <c:v>41915</c:v>
                </c:pt>
                <c:pt idx="46">
                  <c:v>41918</c:v>
                </c:pt>
                <c:pt idx="47">
                  <c:v>41919</c:v>
                </c:pt>
                <c:pt idx="48">
                  <c:v>41920</c:v>
                </c:pt>
                <c:pt idx="49">
                  <c:v>41921</c:v>
                </c:pt>
                <c:pt idx="50">
                  <c:v>41922</c:v>
                </c:pt>
                <c:pt idx="51">
                  <c:v>41925</c:v>
                </c:pt>
                <c:pt idx="52">
                  <c:v>41926</c:v>
                </c:pt>
                <c:pt idx="53">
                  <c:v>41927</c:v>
                </c:pt>
                <c:pt idx="54">
                  <c:v>41928</c:v>
                </c:pt>
                <c:pt idx="55">
                  <c:v>41929</c:v>
                </c:pt>
              </c:numCache>
            </c:numRef>
          </c:cat>
          <c:val>
            <c:numRef>
              <c:f>Sheet1!$G$26:$G$81</c:f>
              <c:numCache>
                <c:formatCode>General</c:formatCode>
                <c:ptCount val="56"/>
                <c:pt idx="0">
                  <c:v>100</c:v>
                </c:pt>
                <c:pt idx="1">
                  <c:v>100.71890502038802</c:v>
                </c:pt>
                <c:pt idx="2">
                  <c:v>99.743396618445317</c:v>
                </c:pt>
                <c:pt idx="3">
                  <c:v>99.744954938576214</c:v>
                </c:pt>
                <c:pt idx="4">
                  <c:v>99.190712412019835</c:v>
                </c:pt>
                <c:pt idx="5">
                  <c:v>100.33451938809964</c:v>
                </c:pt>
                <c:pt idx="6">
                  <c:v>100.611380931356</c:v>
                </c:pt>
                <c:pt idx="7">
                  <c:v>100.44671843752435</c:v>
                </c:pt>
                <c:pt idx="8">
                  <c:v>101.1204321741163</c:v>
                </c:pt>
                <c:pt idx="9">
                  <c:v>101.55987845102979</c:v>
                </c:pt>
                <c:pt idx="10">
                  <c:v>101.55364517050617</c:v>
                </c:pt>
                <c:pt idx="11">
                  <c:v>102.42007116328597</c:v>
                </c:pt>
                <c:pt idx="12">
                  <c:v>102.93223904630808</c:v>
                </c:pt>
                <c:pt idx="13">
                  <c:v>103.18728410773186</c:v>
                </c:pt>
                <c:pt idx="14">
                  <c:v>103.49167597330077</c:v>
                </c:pt>
                <c:pt idx="15">
                  <c:v>103.2854582759785</c:v>
                </c:pt>
                <c:pt idx="16">
                  <c:v>103.77996519751707</c:v>
                </c:pt>
                <c:pt idx="17">
                  <c:v>103.88904760667998</c:v>
                </c:pt>
                <c:pt idx="18">
                  <c:v>103.89424200711632</c:v>
                </c:pt>
                <c:pt idx="19">
                  <c:v>103.71867127236838</c:v>
                </c:pt>
                <c:pt idx="20">
                  <c:v>104.06306002129703</c:v>
                </c:pt>
                <c:pt idx="21">
                  <c:v>104.06306002129703</c:v>
                </c:pt>
                <c:pt idx="22">
                  <c:v>104.00644105654105</c:v>
                </c:pt>
                <c:pt idx="23">
                  <c:v>103.9254084097343</c:v>
                </c:pt>
                <c:pt idx="24">
                  <c:v>103.76594031633898</c:v>
                </c:pt>
                <c:pt idx="25">
                  <c:v>104.28849700023375</c:v>
                </c:pt>
                <c:pt idx="26">
                  <c:v>103.9680024933122</c:v>
                </c:pt>
                <c:pt idx="27">
                  <c:v>103.28753603615301</c:v>
                </c:pt>
                <c:pt idx="28">
                  <c:v>103.66413006778691</c:v>
                </c:pt>
                <c:pt idx="29">
                  <c:v>103.75555151546632</c:v>
                </c:pt>
                <c:pt idx="30">
                  <c:v>103.13689842349947</c:v>
                </c:pt>
                <c:pt idx="31">
                  <c:v>103.06365737734721</c:v>
                </c:pt>
                <c:pt idx="32">
                  <c:v>103.83502584214217</c:v>
                </c:pt>
                <c:pt idx="33">
                  <c:v>103.96956081344311</c:v>
                </c:pt>
                <c:pt idx="34">
                  <c:v>104.47809261615978</c:v>
                </c:pt>
                <c:pt idx="35">
                  <c:v>104.42822637197102</c:v>
                </c:pt>
                <c:pt idx="36">
                  <c:v>103.59140846167831</c:v>
                </c:pt>
                <c:pt idx="37">
                  <c:v>102.99301353141313</c:v>
                </c:pt>
                <c:pt idx="38">
                  <c:v>103.79970391917513</c:v>
                </c:pt>
                <c:pt idx="39">
                  <c:v>102.12139313819702</c:v>
                </c:pt>
                <c:pt idx="40">
                  <c:v>102.9971690517622</c:v>
                </c:pt>
                <c:pt idx="41">
                  <c:v>102.73485182972755</c:v>
                </c:pt>
                <c:pt idx="42">
                  <c:v>102.44864036568579</c:v>
                </c:pt>
                <c:pt idx="43">
                  <c:v>101.09134353167286</c:v>
                </c:pt>
                <c:pt idx="44">
                  <c:v>101.09186297171648</c:v>
                </c:pt>
                <c:pt idx="45">
                  <c:v>102.22060618653093</c:v>
                </c:pt>
                <c:pt idx="46">
                  <c:v>102.06061865309195</c:v>
                </c:pt>
                <c:pt idx="47">
                  <c:v>100.51684284341479</c:v>
                </c:pt>
                <c:pt idx="48">
                  <c:v>102.27203075085059</c:v>
                </c:pt>
                <c:pt idx="49">
                  <c:v>100.15894865335169</c:v>
                </c:pt>
                <c:pt idx="50">
                  <c:v>99.012025037010105</c:v>
                </c:pt>
                <c:pt idx="51">
                  <c:v>97.381502740046216</c:v>
                </c:pt>
                <c:pt idx="52">
                  <c:v>97.535256992961578</c:v>
                </c:pt>
                <c:pt idx="53">
                  <c:v>96.745188686595853</c:v>
                </c:pt>
                <c:pt idx="54">
                  <c:v>96.759213567773941</c:v>
                </c:pt>
                <c:pt idx="55">
                  <c:v>98.005869672493048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90656"/>
        <c:axId val="82792448"/>
      </c:lineChart>
      <c:dateAx>
        <c:axId val="82790656"/>
        <c:scaling>
          <c:orientation val="minMax"/>
        </c:scaling>
        <c:delete val="0"/>
        <c:axPos val="b"/>
        <c:numFmt formatCode="m/d/yyyy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>
                <a:latin typeface="Arial"/>
                <a:ea typeface="Arial"/>
                <a:cs typeface="Arial"/>
              </a:defRPr>
            </a:pPr>
            <a:endParaRPr lang="en-US"/>
          </a:p>
        </c:txPr>
        <c:crossAx val="82792448"/>
        <c:crossesAt val="-9.9899999999999994E+300"/>
        <c:auto val="1"/>
        <c:lblOffset val="100"/>
        <c:baseTimeUnit val="days"/>
      </c:dateAx>
      <c:valAx>
        <c:axId val="8279244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>
                <a:latin typeface="Arial"/>
                <a:ea typeface="Arial"/>
                <a:cs typeface="Arial"/>
              </a:defRPr>
            </a:pPr>
            <a:endParaRPr lang="en-US"/>
          </a:p>
        </c:txPr>
        <c:crossAx val="82790656"/>
        <c:crosses val="max"/>
        <c:crossBetween val="midCat"/>
      </c:valAx>
      <c:spPr>
        <a:solidFill>
          <a:sysClr val="window" lastClr="FFFFFF"/>
        </a:solidFill>
        <a:ln w="635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0.15325044861969042"/>
          <c:y val="0.14985590778097982"/>
          <c:w val="0.6934991027606191"/>
          <c:h val="6.5564758295702949E-2"/>
        </c:manualLayout>
      </c:layout>
      <c:overlay val="0"/>
      <c:txPr>
        <a:bodyPr/>
        <a:lstStyle/>
        <a:p>
          <a:pPr>
            <a:defRPr sz="1000" b="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200" b="0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87865893133343E-2"/>
          <c:y val="0.15036714024908776"/>
          <c:w val="0.85848789584685015"/>
          <c:h val="0.74943040127899818"/>
        </c:manualLayout>
      </c:layout>
      <c:lineChart>
        <c:grouping val="standard"/>
        <c:varyColors val="0"/>
        <c:ser>
          <c:idx val="1"/>
          <c:order val="0"/>
          <c:tx>
            <c:v>17th September</c:v>
          </c:tx>
          <c:spPr>
            <a:ln w="25400">
              <a:solidFill>
                <a:schemeClr val="accent4"/>
              </a:solidFill>
              <a:prstDash val="solid"/>
            </a:ln>
          </c:spPr>
          <c:marker>
            <c:symbol val="none"/>
          </c:marker>
          <c:cat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cat>
          <c:val>
            <c:numRef>
              <c:f>Sheet1!$M$2:$M$12</c:f>
              <c:numCache>
                <c:formatCode>General</c:formatCode>
                <c:ptCount val="11"/>
                <c:pt idx="1">
                  <c:v>5.0725336898805672E-2</c:v>
                </c:pt>
                <c:pt idx="2">
                  <c:v>0.60543339445584998</c:v>
                </c:pt>
                <c:pt idx="3">
                  <c:v>1.1766622713412218</c:v>
                </c:pt>
                <c:pt idx="4">
                  <c:v>1.6665892244805389</c:v>
                </c:pt>
                <c:pt idx="5">
                  <c:v>2.0789686941146446</c:v>
                </c:pt>
                <c:pt idx="6">
                  <c:v>2.4250512741454822</c:v>
                </c:pt>
                <c:pt idx="7">
                  <c:v>2.7138237795366686</c:v>
                </c:pt>
                <c:pt idx="8">
                  <c:v>2.952695721216418</c:v>
                </c:pt>
                <c:pt idx="9">
                  <c:v>3.1483368783390011</c:v>
                </c:pt>
                <c:pt idx="10">
                  <c:v>3.3067468484159446</c:v>
                </c:pt>
              </c:numCache>
            </c:numRef>
          </c:val>
          <c:smooth val="0"/>
        </c:ser>
        <c:ser>
          <c:idx val="0"/>
          <c:order val="1"/>
          <c:tx>
            <c:v>17th October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cat>
          <c:val>
            <c:numRef>
              <c:f>Sheet1!$S$2:$S$12</c:f>
              <c:numCache>
                <c:formatCode>General</c:formatCode>
                <c:ptCount val="11"/>
                <c:pt idx="1">
                  <c:v>2.371948901573194E-2</c:v>
                </c:pt>
                <c:pt idx="2">
                  <c:v>0.38521635908754009</c:v>
                </c:pt>
                <c:pt idx="3">
                  <c:v>0.82076122115082961</c:v>
                </c:pt>
                <c:pt idx="4">
                  <c:v>1.2264696582500159</c:v>
                </c:pt>
                <c:pt idx="5">
                  <c:v>1.5862934048105533</c:v>
                </c:pt>
                <c:pt idx="6">
                  <c:v>1.8998170866685968</c:v>
                </c:pt>
                <c:pt idx="7">
                  <c:v>2.1698954676665281</c:v>
                </c:pt>
                <c:pt idx="8">
                  <c:v>2.4003630758260739</c:v>
                </c:pt>
                <c:pt idx="9">
                  <c:v>2.5953300859532571</c:v>
                </c:pt>
                <c:pt idx="10">
                  <c:v>2.75879955004668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70880"/>
        <c:axId val="82973056"/>
      </c:lineChart>
      <c:catAx>
        <c:axId val="8297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 Ahead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2973056"/>
        <c:crossesAt val="0"/>
        <c:auto val="1"/>
        <c:lblAlgn val="ctr"/>
        <c:lblOffset val="100"/>
        <c:noMultiLvlLbl val="0"/>
      </c:catAx>
      <c:valAx>
        <c:axId val="829730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2970880"/>
        <c:crosses val="max"/>
        <c:crossBetween val="midCat"/>
        <c:majorUnit val="0.5"/>
        <c:minorUnit val="0.1"/>
      </c:valAx>
      <c:spPr>
        <a:solidFill>
          <a:sysClr val="window" lastClr="FFFFFF"/>
        </a:solidFill>
        <a:ln w="635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5.133425342289339E-2"/>
          <c:y val="0.18536923814295395"/>
          <c:w val="0.36278329403701132"/>
          <c:h val="0.13297264233818465"/>
        </c:manualLayout>
      </c:layout>
      <c:overlay val="0"/>
    </c:legend>
    <c:plotVisOnly val="1"/>
    <c:dispBlanksAs val="gap"/>
    <c:showDLblsOverMax val="0"/>
  </c:chart>
  <c:spPr>
    <a:noFill/>
    <a:ln w="25400"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000" b="1"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82965897638352E-2"/>
          <c:y val="0.11453292181069959"/>
          <c:w val="0.88039108003329813"/>
          <c:h val="0.75742875514403296"/>
        </c:manualLayout>
      </c:layout>
      <c:lineChart>
        <c:grouping val="standard"/>
        <c:varyColors val="0"/>
        <c:ser>
          <c:idx val="1"/>
          <c:order val="0"/>
          <c:tx>
            <c:v>17th September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cat>
          <c:val>
            <c:numRef>
              <c:f>Sheet1!$G$2:$G$12</c:f>
              <c:numCache>
                <c:formatCode>General</c:formatCode>
                <c:ptCount val="11"/>
                <c:pt idx="1">
                  <c:v>0.42235461815542835</c:v>
                </c:pt>
                <c:pt idx="2">
                  <c:v>0.89291015760556602</c:v>
                </c:pt>
                <c:pt idx="3">
                  <c:v>1.3664064417654262</c:v>
                </c:pt>
                <c:pt idx="4">
                  <c:v>1.7463033282177183</c:v>
                </c:pt>
                <c:pt idx="5">
                  <c:v>2.0464650439287588</c:v>
                </c:pt>
                <c:pt idx="6">
                  <c:v>2.2858177513863152</c:v>
                </c:pt>
                <c:pt idx="7">
                  <c:v>2.4800093474634459</c:v>
                </c:pt>
                <c:pt idx="8">
                  <c:v>2.6403973353040824</c:v>
                </c:pt>
                <c:pt idx="9">
                  <c:v>2.7753593312168907</c:v>
                </c:pt>
                <c:pt idx="10">
                  <c:v>2.8912058256384077</c:v>
                </c:pt>
              </c:numCache>
            </c:numRef>
          </c:val>
          <c:smooth val="0"/>
        </c:ser>
        <c:ser>
          <c:idx val="0"/>
          <c:order val="1"/>
          <c:tx>
            <c:v>17th October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cat>
          <c:val>
            <c:numRef>
              <c:f>Sheet1!$J$2:$J$12</c:f>
              <c:numCache>
                <c:formatCode>General</c:formatCode>
                <c:ptCount val="11"/>
                <c:pt idx="1">
                  <c:v>0.44204229100971715</c:v>
                </c:pt>
                <c:pt idx="2">
                  <c:v>0.71852516698341828</c:v>
                </c:pt>
                <c:pt idx="3">
                  <c:v>1.0453316155577599</c:v>
                </c:pt>
                <c:pt idx="4">
                  <c:v>1.3520117089545851</c:v>
                </c:pt>
                <c:pt idx="5">
                  <c:v>1.6220844618857855</c:v>
                </c:pt>
                <c:pt idx="6">
                  <c:v>1.8556158928206981</c:v>
                </c:pt>
                <c:pt idx="7">
                  <c:v>2.0560295868742164</c:v>
                </c:pt>
                <c:pt idx="8">
                  <c:v>2.2287878891921671</c:v>
                </c:pt>
                <c:pt idx="9">
                  <c:v>2.378796327911429</c:v>
                </c:pt>
                <c:pt idx="10">
                  <c:v>2.5102463693498032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28672"/>
        <c:axId val="95230592"/>
      </c:lineChart>
      <c:catAx>
        <c:axId val="9522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 Ahead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230592"/>
        <c:crossesAt val="0"/>
        <c:auto val="1"/>
        <c:lblAlgn val="ctr"/>
        <c:lblOffset val="100"/>
        <c:noMultiLvlLbl val="0"/>
      </c:catAx>
      <c:valAx>
        <c:axId val="9523059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5228672"/>
        <c:crosses val="max"/>
        <c:crossBetween val="midCat"/>
        <c:majorUnit val="0.5"/>
        <c:minorUnit val="0.1"/>
      </c:valAx>
      <c:spPr>
        <a:solidFill>
          <a:sysClr val="window" lastClr="FFFFFF"/>
        </a:solidFill>
        <a:ln w="635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5.1334236518107694E-2"/>
          <c:y val="0.14943827160493828"/>
          <c:w val="0.36278329403701132"/>
          <c:h val="0.13297264233818465"/>
        </c:manualLayout>
      </c:layout>
      <c:overlay val="0"/>
    </c:legend>
    <c:plotVisOnly val="1"/>
    <c:dispBlanksAs val="gap"/>
    <c:showDLblsOverMax val="0"/>
  </c:chart>
  <c:spPr>
    <a:noFill/>
    <a:ln w="25400"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1000" b="1"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50311509153903E-2"/>
          <c:y val="6.2937753293112353E-2"/>
          <c:w val="0.79248431091830929"/>
          <c:h val="0.84788767431638035"/>
        </c:manualLayout>
      </c:layout>
      <c:lineChart>
        <c:grouping val="standard"/>
        <c:varyColors val="0"/>
        <c:ser>
          <c:idx val="0"/>
          <c:order val="0"/>
          <c:tx>
            <c:strRef>
              <c:f>Rstar!$B$1</c:f>
              <c:strCache>
                <c:ptCount val="1"/>
                <c:pt idx="0">
                  <c:v>VRPFRWD(NOM,UK,5,5)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Rstar!$A$2:$A$1306</c:f>
              <c:numCache>
                <c:formatCode>dd/mm/yy</c:formatCode>
                <c:ptCount val="1305"/>
                <c:pt idx="0">
                  <c:v>40087</c:v>
                </c:pt>
                <c:pt idx="1">
                  <c:v>40088</c:v>
                </c:pt>
                <c:pt idx="2">
                  <c:v>40091</c:v>
                </c:pt>
                <c:pt idx="3">
                  <c:v>40092</c:v>
                </c:pt>
                <c:pt idx="4">
                  <c:v>40093</c:v>
                </c:pt>
                <c:pt idx="5">
                  <c:v>40094</c:v>
                </c:pt>
                <c:pt idx="6">
                  <c:v>40095</c:v>
                </c:pt>
                <c:pt idx="7">
                  <c:v>40098</c:v>
                </c:pt>
                <c:pt idx="8">
                  <c:v>40099</c:v>
                </c:pt>
                <c:pt idx="9">
                  <c:v>40100</c:v>
                </c:pt>
                <c:pt idx="10">
                  <c:v>40101</c:v>
                </c:pt>
                <c:pt idx="11">
                  <c:v>40102</c:v>
                </c:pt>
                <c:pt idx="12">
                  <c:v>40105</c:v>
                </c:pt>
                <c:pt idx="13">
                  <c:v>40106</c:v>
                </c:pt>
                <c:pt idx="14">
                  <c:v>40107</c:v>
                </c:pt>
                <c:pt idx="15">
                  <c:v>40108</c:v>
                </c:pt>
                <c:pt idx="16">
                  <c:v>40109</c:v>
                </c:pt>
                <c:pt idx="17">
                  <c:v>40112</c:v>
                </c:pt>
                <c:pt idx="18">
                  <c:v>40113</c:v>
                </c:pt>
                <c:pt idx="19">
                  <c:v>40114</c:v>
                </c:pt>
                <c:pt idx="20">
                  <c:v>40115</c:v>
                </c:pt>
                <c:pt idx="21">
                  <c:v>40116</c:v>
                </c:pt>
                <c:pt idx="22">
                  <c:v>40119</c:v>
                </c:pt>
                <c:pt idx="23">
                  <c:v>40120</c:v>
                </c:pt>
                <c:pt idx="24">
                  <c:v>40121</c:v>
                </c:pt>
                <c:pt idx="25">
                  <c:v>40122</c:v>
                </c:pt>
                <c:pt idx="26">
                  <c:v>40123</c:v>
                </c:pt>
                <c:pt idx="27">
                  <c:v>40126</c:v>
                </c:pt>
                <c:pt idx="28">
                  <c:v>40127</c:v>
                </c:pt>
                <c:pt idx="29">
                  <c:v>40128</c:v>
                </c:pt>
                <c:pt idx="30">
                  <c:v>40129</c:v>
                </c:pt>
                <c:pt idx="31">
                  <c:v>40130</c:v>
                </c:pt>
                <c:pt idx="32">
                  <c:v>40133</c:v>
                </c:pt>
                <c:pt idx="33">
                  <c:v>40134</c:v>
                </c:pt>
                <c:pt idx="34">
                  <c:v>40135</c:v>
                </c:pt>
                <c:pt idx="35">
                  <c:v>40136</c:v>
                </c:pt>
                <c:pt idx="36">
                  <c:v>40137</c:v>
                </c:pt>
                <c:pt idx="37">
                  <c:v>40140</c:v>
                </c:pt>
                <c:pt idx="38">
                  <c:v>40141</c:v>
                </c:pt>
                <c:pt idx="39">
                  <c:v>40142</c:v>
                </c:pt>
                <c:pt idx="40">
                  <c:v>40143</c:v>
                </c:pt>
                <c:pt idx="41">
                  <c:v>40144</c:v>
                </c:pt>
                <c:pt idx="42">
                  <c:v>40147</c:v>
                </c:pt>
                <c:pt idx="43">
                  <c:v>40148</c:v>
                </c:pt>
                <c:pt idx="44">
                  <c:v>40149</c:v>
                </c:pt>
                <c:pt idx="45">
                  <c:v>40150</c:v>
                </c:pt>
                <c:pt idx="46">
                  <c:v>40151</c:v>
                </c:pt>
                <c:pt idx="47">
                  <c:v>40154</c:v>
                </c:pt>
                <c:pt idx="48">
                  <c:v>40155</c:v>
                </c:pt>
                <c:pt idx="49">
                  <c:v>40156</c:v>
                </c:pt>
                <c:pt idx="50">
                  <c:v>40157</c:v>
                </c:pt>
                <c:pt idx="51">
                  <c:v>40158</c:v>
                </c:pt>
                <c:pt idx="52">
                  <c:v>40161</c:v>
                </c:pt>
                <c:pt idx="53">
                  <c:v>40162</c:v>
                </c:pt>
                <c:pt idx="54">
                  <c:v>40163</c:v>
                </c:pt>
                <c:pt idx="55">
                  <c:v>40164</c:v>
                </c:pt>
                <c:pt idx="56">
                  <c:v>40165</c:v>
                </c:pt>
                <c:pt idx="57">
                  <c:v>40168</c:v>
                </c:pt>
                <c:pt idx="58">
                  <c:v>40169</c:v>
                </c:pt>
                <c:pt idx="59">
                  <c:v>40170</c:v>
                </c:pt>
                <c:pt idx="60">
                  <c:v>40171</c:v>
                </c:pt>
                <c:pt idx="61">
                  <c:v>40172</c:v>
                </c:pt>
                <c:pt idx="62">
                  <c:v>40175</c:v>
                </c:pt>
                <c:pt idx="63">
                  <c:v>40176</c:v>
                </c:pt>
                <c:pt idx="64">
                  <c:v>40177</c:v>
                </c:pt>
                <c:pt idx="65">
                  <c:v>40178</c:v>
                </c:pt>
                <c:pt idx="66">
                  <c:v>40179</c:v>
                </c:pt>
                <c:pt idx="67">
                  <c:v>40182</c:v>
                </c:pt>
                <c:pt idx="68">
                  <c:v>40183</c:v>
                </c:pt>
                <c:pt idx="69">
                  <c:v>40184</c:v>
                </c:pt>
                <c:pt idx="70">
                  <c:v>40185</c:v>
                </c:pt>
                <c:pt idx="71">
                  <c:v>40186</c:v>
                </c:pt>
                <c:pt idx="72">
                  <c:v>40189</c:v>
                </c:pt>
                <c:pt idx="73">
                  <c:v>40190</c:v>
                </c:pt>
                <c:pt idx="74">
                  <c:v>40191</c:v>
                </c:pt>
                <c:pt idx="75">
                  <c:v>40192</c:v>
                </c:pt>
                <c:pt idx="76">
                  <c:v>40193</c:v>
                </c:pt>
                <c:pt idx="77">
                  <c:v>40196</c:v>
                </c:pt>
                <c:pt idx="78">
                  <c:v>40197</c:v>
                </c:pt>
                <c:pt idx="79">
                  <c:v>40198</c:v>
                </c:pt>
                <c:pt idx="80">
                  <c:v>40199</c:v>
                </c:pt>
                <c:pt idx="81">
                  <c:v>40200</c:v>
                </c:pt>
                <c:pt idx="82">
                  <c:v>40203</c:v>
                </c:pt>
                <c:pt idx="83">
                  <c:v>40204</c:v>
                </c:pt>
                <c:pt idx="84">
                  <c:v>40205</c:v>
                </c:pt>
                <c:pt idx="85">
                  <c:v>40206</c:v>
                </c:pt>
                <c:pt idx="86">
                  <c:v>40207</c:v>
                </c:pt>
                <c:pt idx="87">
                  <c:v>40210</c:v>
                </c:pt>
                <c:pt idx="88">
                  <c:v>40211</c:v>
                </c:pt>
                <c:pt idx="89">
                  <c:v>40212</c:v>
                </c:pt>
                <c:pt idx="90">
                  <c:v>40213</c:v>
                </c:pt>
                <c:pt idx="91">
                  <c:v>40214</c:v>
                </c:pt>
                <c:pt idx="92">
                  <c:v>40217</c:v>
                </c:pt>
                <c:pt idx="93">
                  <c:v>40218</c:v>
                </c:pt>
                <c:pt idx="94">
                  <c:v>40219</c:v>
                </c:pt>
                <c:pt idx="95">
                  <c:v>40220</c:v>
                </c:pt>
                <c:pt idx="96">
                  <c:v>40221</c:v>
                </c:pt>
                <c:pt idx="97">
                  <c:v>40224</c:v>
                </c:pt>
                <c:pt idx="98">
                  <c:v>40225</c:v>
                </c:pt>
                <c:pt idx="99">
                  <c:v>40226</c:v>
                </c:pt>
                <c:pt idx="100">
                  <c:v>40227</c:v>
                </c:pt>
                <c:pt idx="101">
                  <c:v>40228</c:v>
                </c:pt>
                <c:pt idx="102">
                  <c:v>40231</c:v>
                </c:pt>
                <c:pt idx="103">
                  <c:v>40232</c:v>
                </c:pt>
                <c:pt idx="104">
                  <c:v>40233</c:v>
                </c:pt>
                <c:pt idx="105">
                  <c:v>40234</c:v>
                </c:pt>
                <c:pt idx="106">
                  <c:v>40235</c:v>
                </c:pt>
                <c:pt idx="107">
                  <c:v>40238</c:v>
                </c:pt>
                <c:pt idx="108">
                  <c:v>40239</c:v>
                </c:pt>
                <c:pt idx="109">
                  <c:v>40240</c:v>
                </c:pt>
                <c:pt idx="110">
                  <c:v>40241</c:v>
                </c:pt>
                <c:pt idx="111">
                  <c:v>40242</c:v>
                </c:pt>
                <c:pt idx="112">
                  <c:v>40245</c:v>
                </c:pt>
                <c:pt idx="113">
                  <c:v>40246</c:v>
                </c:pt>
                <c:pt idx="114">
                  <c:v>40247</c:v>
                </c:pt>
                <c:pt idx="115">
                  <c:v>40248</c:v>
                </c:pt>
                <c:pt idx="116">
                  <c:v>40249</c:v>
                </c:pt>
                <c:pt idx="117">
                  <c:v>40252</c:v>
                </c:pt>
                <c:pt idx="118">
                  <c:v>40253</c:v>
                </c:pt>
                <c:pt idx="119">
                  <c:v>40254</c:v>
                </c:pt>
                <c:pt idx="120">
                  <c:v>40255</c:v>
                </c:pt>
                <c:pt idx="121">
                  <c:v>40256</c:v>
                </c:pt>
                <c:pt idx="122">
                  <c:v>40259</c:v>
                </c:pt>
                <c:pt idx="123">
                  <c:v>40260</c:v>
                </c:pt>
                <c:pt idx="124">
                  <c:v>40261</c:v>
                </c:pt>
                <c:pt idx="125">
                  <c:v>40262</c:v>
                </c:pt>
                <c:pt idx="126">
                  <c:v>40263</c:v>
                </c:pt>
                <c:pt idx="127">
                  <c:v>40266</c:v>
                </c:pt>
                <c:pt idx="128">
                  <c:v>40267</c:v>
                </c:pt>
                <c:pt idx="129">
                  <c:v>40268</c:v>
                </c:pt>
                <c:pt idx="130">
                  <c:v>40269</c:v>
                </c:pt>
                <c:pt idx="131">
                  <c:v>40270</c:v>
                </c:pt>
                <c:pt idx="132">
                  <c:v>40273</c:v>
                </c:pt>
                <c:pt idx="133">
                  <c:v>40274</c:v>
                </c:pt>
                <c:pt idx="134">
                  <c:v>40275</c:v>
                </c:pt>
                <c:pt idx="135">
                  <c:v>40276</c:v>
                </c:pt>
                <c:pt idx="136">
                  <c:v>40277</c:v>
                </c:pt>
                <c:pt idx="137">
                  <c:v>40280</c:v>
                </c:pt>
                <c:pt idx="138">
                  <c:v>40281</c:v>
                </c:pt>
                <c:pt idx="139">
                  <c:v>40282</c:v>
                </c:pt>
                <c:pt idx="140">
                  <c:v>40283</c:v>
                </c:pt>
                <c:pt idx="141">
                  <c:v>40284</c:v>
                </c:pt>
                <c:pt idx="142">
                  <c:v>40287</c:v>
                </c:pt>
                <c:pt idx="143">
                  <c:v>40288</c:v>
                </c:pt>
                <c:pt idx="144">
                  <c:v>40289</c:v>
                </c:pt>
                <c:pt idx="145">
                  <c:v>40290</c:v>
                </c:pt>
                <c:pt idx="146">
                  <c:v>40291</c:v>
                </c:pt>
                <c:pt idx="147">
                  <c:v>40294</c:v>
                </c:pt>
                <c:pt idx="148">
                  <c:v>40295</c:v>
                </c:pt>
                <c:pt idx="149">
                  <c:v>40296</c:v>
                </c:pt>
                <c:pt idx="150">
                  <c:v>40297</c:v>
                </c:pt>
                <c:pt idx="151">
                  <c:v>40298</c:v>
                </c:pt>
                <c:pt idx="152">
                  <c:v>40301</c:v>
                </c:pt>
                <c:pt idx="153">
                  <c:v>40302</c:v>
                </c:pt>
                <c:pt idx="154">
                  <c:v>40303</c:v>
                </c:pt>
                <c:pt idx="155">
                  <c:v>40304</c:v>
                </c:pt>
                <c:pt idx="156">
                  <c:v>40305</c:v>
                </c:pt>
                <c:pt idx="157">
                  <c:v>40308</c:v>
                </c:pt>
                <c:pt idx="158">
                  <c:v>40309</c:v>
                </c:pt>
                <c:pt idx="159">
                  <c:v>40310</c:v>
                </c:pt>
                <c:pt idx="160">
                  <c:v>40311</c:v>
                </c:pt>
                <c:pt idx="161">
                  <c:v>40312</c:v>
                </c:pt>
                <c:pt idx="162">
                  <c:v>40315</c:v>
                </c:pt>
                <c:pt idx="163">
                  <c:v>40316</c:v>
                </c:pt>
                <c:pt idx="164">
                  <c:v>40317</c:v>
                </c:pt>
                <c:pt idx="165">
                  <c:v>40318</c:v>
                </c:pt>
                <c:pt idx="166">
                  <c:v>40319</c:v>
                </c:pt>
                <c:pt idx="167">
                  <c:v>40322</c:v>
                </c:pt>
                <c:pt idx="168">
                  <c:v>40323</c:v>
                </c:pt>
                <c:pt idx="169">
                  <c:v>40324</c:v>
                </c:pt>
                <c:pt idx="170">
                  <c:v>40325</c:v>
                </c:pt>
                <c:pt idx="171">
                  <c:v>40326</c:v>
                </c:pt>
                <c:pt idx="172">
                  <c:v>40329</c:v>
                </c:pt>
                <c:pt idx="173">
                  <c:v>40330</c:v>
                </c:pt>
                <c:pt idx="174">
                  <c:v>40331</c:v>
                </c:pt>
                <c:pt idx="175">
                  <c:v>40332</c:v>
                </c:pt>
                <c:pt idx="176">
                  <c:v>40333</c:v>
                </c:pt>
                <c:pt idx="177">
                  <c:v>40336</c:v>
                </c:pt>
                <c:pt idx="178">
                  <c:v>40337</c:v>
                </c:pt>
                <c:pt idx="179">
                  <c:v>40338</c:v>
                </c:pt>
                <c:pt idx="180">
                  <c:v>40339</c:v>
                </c:pt>
                <c:pt idx="181">
                  <c:v>40340</c:v>
                </c:pt>
                <c:pt idx="182">
                  <c:v>40343</c:v>
                </c:pt>
                <c:pt idx="183">
                  <c:v>40344</c:v>
                </c:pt>
                <c:pt idx="184">
                  <c:v>40345</c:v>
                </c:pt>
                <c:pt idx="185">
                  <c:v>40346</c:v>
                </c:pt>
                <c:pt idx="186">
                  <c:v>40347</c:v>
                </c:pt>
                <c:pt idx="187">
                  <c:v>40350</c:v>
                </c:pt>
                <c:pt idx="188">
                  <c:v>40351</c:v>
                </c:pt>
                <c:pt idx="189">
                  <c:v>40352</c:v>
                </c:pt>
                <c:pt idx="190">
                  <c:v>40353</c:v>
                </c:pt>
                <c:pt idx="191">
                  <c:v>40354</c:v>
                </c:pt>
                <c:pt idx="192">
                  <c:v>40357</c:v>
                </c:pt>
                <c:pt idx="193">
                  <c:v>40358</c:v>
                </c:pt>
                <c:pt idx="194">
                  <c:v>40359</c:v>
                </c:pt>
                <c:pt idx="195">
                  <c:v>40360</c:v>
                </c:pt>
                <c:pt idx="196">
                  <c:v>40361</c:v>
                </c:pt>
                <c:pt idx="197">
                  <c:v>40364</c:v>
                </c:pt>
                <c:pt idx="198">
                  <c:v>40365</c:v>
                </c:pt>
                <c:pt idx="199">
                  <c:v>40366</c:v>
                </c:pt>
                <c:pt idx="200">
                  <c:v>40367</c:v>
                </c:pt>
                <c:pt idx="201">
                  <c:v>40368</c:v>
                </c:pt>
                <c:pt idx="202">
                  <c:v>40371</c:v>
                </c:pt>
                <c:pt idx="203">
                  <c:v>40372</c:v>
                </c:pt>
                <c:pt idx="204">
                  <c:v>40373</c:v>
                </c:pt>
                <c:pt idx="205">
                  <c:v>40374</c:v>
                </c:pt>
                <c:pt idx="206">
                  <c:v>40375</c:v>
                </c:pt>
                <c:pt idx="207">
                  <c:v>40378</c:v>
                </c:pt>
                <c:pt idx="208">
                  <c:v>40379</c:v>
                </c:pt>
                <c:pt idx="209">
                  <c:v>40380</c:v>
                </c:pt>
                <c:pt idx="210">
                  <c:v>40381</c:v>
                </c:pt>
                <c:pt idx="211">
                  <c:v>40382</c:v>
                </c:pt>
                <c:pt idx="212">
                  <c:v>40385</c:v>
                </c:pt>
                <c:pt idx="213">
                  <c:v>40386</c:v>
                </c:pt>
                <c:pt idx="214">
                  <c:v>40387</c:v>
                </c:pt>
                <c:pt idx="215">
                  <c:v>40388</c:v>
                </c:pt>
                <c:pt idx="216">
                  <c:v>40389</c:v>
                </c:pt>
                <c:pt idx="217">
                  <c:v>40392</c:v>
                </c:pt>
                <c:pt idx="218">
                  <c:v>40393</c:v>
                </c:pt>
                <c:pt idx="219">
                  <c:v>40394</c:v>
                </c:pt>
                <c:pt idx="220">
                  <c:v>40395</c:v>
                </c:pt>
                <c:pt idx="221">
                  <c:v>40396</c:v>
                </c:pt>
                <c:pt idx="222">
                  <c:v>40399</c:v>
                </c:pt>
                <c:pt idx="223">
                  <c:v>40400</c:v>
                </c:pt>
                <c:pt idx="224">
                  <c:v>40401</c:v>
                </c:pt>
                <c:pt idx="225">
                  <c:v>40402</c:v>
                </c:pt>
                <c:pt idx="226">
                  <c:v>40403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40413</c:v>
                </c:pt>
                <c:pt idx="233">
                  <c:v>40414</c:v>
                </c:pt>
                <c:pt idx="234">
                  <c:v>40415</c:v>
                </c:pt>
                <c:pt idx="235">
                  <c:v>40416</c:v>
                </c:pt>
                <c:pt idx="236">
                  <c:v>40417</c:v>
                </c:pt>
                <c:pt idx="237">
                  <c:v>40420</c:v>
                </c:pt>
                <c:pt idx="238">
                  <c:v>40421</c:v>
                </c:pt>
                <c:pt idx="239">
                  <c:v>40422</c:v>
                </c:pt>
                <c:pt idx="240">
                  <c:v>40423</c:v>
                </c:pt>
                <c:pt idx="241">
                  <c:v>40424</c:v>
                </c:pt>
                <c:pt idx="242">
                  <c:v>40427</c:v>
                </c:pt>
                <c:pt idx="243">
                  <c:v>40428</c:v>
                </c:pt>
                <c:pt idx="244">
                  <c:v>40429</c:v>
                </c:pt>
                <c:pt idx="245">
                  <c:v>40430</c:v>
                </c:pt>
                <c:pt idx="246">
                  <c:v>40431</c:v>
                </c:pt>
                <c:pt idx="247">
                  <c:v>40434</c:v>
                </c:pt>
                <c:pt idx="248">
                  <c:v>40435</c:v>
                </c:pt>
                <c:pt idx="249">
                  <c:v>40436</c:v>
                </c:pt>
                <c:pt idx="250">
                  <c:v>40437</c:v>
                </c:pt>
                <c:pt idx="251">
                  <c:v>40438</c:v>
                </c:pt>
                <c:pt idx="252">
                  <c:v>40441</c:v>
                </c:pt>
                <c:pt idx="253">
                  <c:v>40442</c:v>
                </c:pt>
                <c:pt idx="254">
                  <c:v>40443</c:v>
                </c:pt>
                <c:pt idx="255">
                  <c:v>40444</c:v>
                </c:pt>
                <c:pt idx="256">
                  <c:v>40445</c:v>
                </c:pt>
                <c:pt idx="257">
                  <c:v>40448</c:v>
                </c:pt>
                <c:pt idx="258">
                  <c:v>40449</c:v>
                </c:pt>
                <c:pt idx="259">
                  <c:v>40450</c:v>
                </c:pt>
                <c:pt idx="260">
                  <c:v>40451</c:v>
                </c:pt>
                <c:pt idx="261">
                  <c:v>40452</c:v>
                </c:pt>
                <c:pt idx="262">
                  <c:v>40455</c:v>
                </c:pt>
                <c:pt idx="263">
                  <c:v>40456</c:v>
                </c:pt>
                <c:pt idx="264">
                  <c:v>40457</c:v>
                </c:pt>
                <c:pt idx="265">
                  <c:v>40458</c:v>
                </c:pt>
                <c:pt idx="266">
                  <c:v>40459</c:v>
                </c:pt>
                <c:pt idx="267">
                  <c:v>40462</c:v>
                </c:pt>
                <c:pt idx="268">
                  <c:v>40463</c:v>
                </c:pt>
                <c:pt idx="269">
                  <c:v>40464</c:v>
                </c:pt>
                <c:pt idx="270">
                  <c:v>40465</c:v>
                </c:pt>
                <c:pt idx="271">
                  <c:v>40466</c:v>
                </c:pt>
                <c:pt idx="272">
                  <c:v>40469</c:v>
                </c:pt>
                <c:pt idx="273">
                  <c:v>40470</c:v>
                </c:pt>
                <c:pt idx="274">
                  <c:v>40471</c:v>
                </c:pt>
                <c:pt idx="275">
                  <c:v>40472</c:v>
                </c:pt>
                <c:pt idx="276">
                  <c:v>40473</c:v>
                </c:pt>
                <c:pt idx="277">
                  <c:v>40476</c:v>
                </c:pt>
                <c:pt idx="278">
                  <c:v>40477</c:v>
                </c:pt>
                <c:pt idx="279">
                  <c:v>40478</c:v>
                </c:pt>
                <c:pt idx="280">
                  <c:v>40479</c:v>
                </c:pt>
                <c:pt idx="281">
                  <c:v>40480</c:v>
                </c:pt>
                <c:pt idx="282">
                  <c:v>40483</c:v>
                </c:pt>
                <c:pt idx="283">
                  <c:v>40484</c:v>
                </c:pt>
                <c:pt idx="284">
                  <c:v>40485</c:v>
                </c:pt>
                <c:pt idx="285">
                  <c:v>40486</c:v>
                </c:pt>
                <c:pt idx="286">
                  <c:v>40487</c:v>
                </c:pt>
                <c:pt idx="287">
                  <c:v>40490</c:v>
                </c:pt>
                <c:pt idx="288">
                  <c:v>40491</c:v>
                </c:pt>
                <c:pt idx="289">
                  <c:v>40492</c:v>
                </c:pt>
                <c:pt idx="290">
                  <c:v>40493</c:v>
                </c:pt>
                <c:pt idx="291">
                  <c:v>40494</c:v>
                </c:pt>
                <c:pt idx="292">
                  <c:v>40497</c:v>
                </c:pt>
                <c:pt idx="293">
                  <c:v>40498</c:v>
                </c:pt>
                <c:pt idx="294">
                  <c:v>40499</c:v>
                </c:pt>
                <c:pt idx="295">
                  <c:v>40500</c:v>
                </c:pt>
                <c:pt idx="296">
                  <c:v>40501</c:v>
                </c:pt>
                <c:pt idx="297">
                  <c:v>40504</c:v>
                </c:pt>
                <c:pt idx="298">
                  <c:v>40505</c:v>
                </c:pt>
                <c:pt idx="299">
                  <c:v>40506</c:v>
                </c:pt>
                <c:pt idx="300">
                  <c:v>40507</c:v>
                </c:pt>
                <c:pt idx="301">
                  <c:v>40508</c:v>
                </c:pt>
                <c:pt idx="302">
                  <c:v>40511</c:v>
                </c:pt>
                <c:pt idx="303">
                  <c:v>40512</c:v>
                </c:pt>
                <c:pt idx="304">
                  <c:v>40513</c:v>
                </c:pt>
                <c:pt idx="305">
                  <c:v>40514</c:v>
                </c:pt>
                <c:pt idx="306">
                  <c:v>40515</c:v>
                </c:pt>
                <c:pt idx="307">
                  <c:v>40518</c:v>
                </c:pt>
                <c:pt idx="308">
                  <c:v>40519</c:v>
                </c:pt>
                <c:pt idx="309">
                  <c:v>40520</c:v>
                </c:pt>
                <c:pt idx="310">
                  <c:v>40521</c:v>
                </c:pt>
                <c:pt idx="311">
                  <c:v>40522</c:v>
                </c:pt>
                <c:pt idx="312">
                  <c:v>40525</c:v>
                </c:pt>
                <c:pt idx="313">
                  <c:v>40526</c:v>
                </c:pt>
                <c:pt idx="314">
                  <c:v>40527</c:v>
                </c:pt>
                <c:pt idx="315">
                  <c:v>40528</c:v>
                </c:pt>
                <c:pt idx="316">
                  <c:v>40529</c:v>
                </c:pt>
                <c:pt idx="317">
                  <c:v>40532</c:v>
                </c:pt>
                <c:pt idx="318">
                  <c:v>40533</c:v>
                </c:pt>
                <c:pt idx="319">
                  <c:v>40534</c:v>
                </c:pt>
                <c:pt idx="320">
                  <c:v>40535</c:v>
                </c:pt>
                <c:pt idx="321">
                  <c:v>40536</c:v>
                </c:pt>
                <c:pt idx="322">
                  <c:v>40539</c:v>
                </c:pt>
                <c:pt idx="323">
                  <c:v>40540</c:v>
                </c:pt>
                <c:pt idx="324">
                  <c:v>40541</c:v>
                </c:pt>
                <c:pt idx="325">
                  <c:v>40542</c:v>
                </c:pt>
                <c:pt idx="326">
                  <c:v>40543</c:v>
                </c:pt>
                <c:pt idx="327">
                  <c:v>40546</c:v>
                </c:pt>
                <c:pt idx="328">
                  <c:v>40547</c:v>
                </c:pt>
                <c:pt idx="329">
                  <c:v>40548</c:v>
                </c:pt>
                <c:pt idx="330">
                  <c:v>40549</c:v>
                </c:pt>
                <c:pt idx="331">
                  <c:v>40550</c:v>
                </c:pt>
                <c:pt idx="332">
                  <c:v>40553</c:v>
                </c:pt>
                <c:pt idx="333">
                  <c:v>40554</c:v>
                </c:pt>
                <c:pt idx="334">
                  <c:v>40555</c:v>
                </c:pt>
                <c:pt idx="335">
                  <c:v>40556</c:v>
                </c:pt>
                <c:pt idx="336">
                  <c:v>40557</c:v>
                </c:pt>
                <c:pt idx="337">
                  <c:v>40560</c:v>
                </c:pt>
                <c:pt idx="338">
                  <c:v>40561</c:v>
                </c:pt>
                <c:pt idx="339">
                  <c:v>40562</c:v>
                </c:pt>
                <c:pt idx="340">
                  <c:v>40563</c:v>
                </c:pt>
                <c:pt idx="341">
                  <c:v>40564</c:v>
                </c:pt>
                <c:pt idx="342">
                  <c:v>40567</c:v>
                </c:pt>
                <c:pt idx="343">
                  <c:v>40568</c:v>
                </c:pt>
                <c:pt idx="344">
                  <c:v>40569</c:v>
                </c:pt>
                <c:pt idx="345">
                  <c:v>40570</c:v>
                </c:pt>
                <c:pt idx="346">
                  <c:v>40571</c:v>
                </c:pt>
                <c:pt idx="347">
                  <c:v>40574</c:v>
                </c:pt>
                <c:pt idx="348">
                  <c:v>40575</c:v>
                </c:pt>
                <c:pt idx="349">
                  <c:v>40576</c:v>
                </c:pt>
                <c:pt idx="350">
                  <c:v>40577</c:v>
                </c:pt>
                <c:pt idx="351">
                  <c:v>40578</c:v>
                </c:pt>
                <c:pt idx="352">
                  <c:v>40581</c:v>
                </c:pt>
                <c:pt idx="353">
                  <c:v>40582</c:v>
                </c:pt>
                <c:pt idx="354">
                  <c:v>40583</c:v>
                </c:pt>
                <c:pt idx="355">
                  <c:v>40584</c:v>
                </c:pt>
                <c:pt idx="356">
                  <c:v>40585</c:v>
                </c:pt>
                <c:pt idx="357">
                  <c:v>40588</c:v>
                </c:pt>
                <c:pt idx="358">
                  <c:v>40589</c:v>
                </c:pt>
                <c:pt idx="359">
                  <c:v>40590</c:v>
                </c:pt>
                <c:pt idx="360">
                  <c:v>40591</c:v>
                </c:pt>
                <c:pt idx="361">
                  <c:v>40592</c:v>
                </c:pt>
                <c:pt idx="362">
                  <c:v>40595</c:v>
                </c:pt>
                <c:pt idx="363">
                  <c:v>40596</c:v>
                </c:pt>
                <c:pt idx="364">
                  <c:v>40597</c:v>
                </c:pt>
                <c:pt idx="365">
                  <c:v>40598</c:v>
                </c:pt>
                <c:pt idx="366">
                  <c:v>40599</c:v>
                </c:pt>
                <c:pt idx="367">
                  <c:v>40602</c:v>
                </c:pt>
                <c:pt idx="368">
                  <c:v>40603</c:v>
                </c:pt>
                <c:pt idx="369">
                  <c:v>40604</c:v>
                </c:pt>
                <c:pt idx="370">
                  <c:v>40605</c:v>
                </c:pt>
                <c:pt idx="371">
                  <c:v>40606</c:v>
                </c:pt>
                <c:pt idx="372">
                  <c:v>40609</c:v>
                </c:pt>
                <c:pt idx="373">
                  <c:v>40610</c:v>
                </c:pt>
                <c:pt idx="374">
                  <c:v>40611</c:v>
                </c:pt>
                <c:pt idx="375">
                  <c:v>40612</c:v>
                </c:pt>
                <c:pt idx="376">
                  <c:v>40613</c:v>
                </c:pt>
                <c:pt idx="377">
                  <c:v>40616</c:v>
                </c:pt>
                <c:pt idx="378">
                  <c:v>40617</c:v>
                </c:pt>
                <c:pt idx="379">
                  <c:v>40618</c:v>
                </c:pt>
                <c:pt idx="380">
                  <c:v>40619</c:v>
                </c:pt>
                <c:pt idx="381">
                  <c:v>40620</c:v>
                </c:pt>
                <c:pt idx="382">
                  <c:v>40623</c:v>
                </c:pt>
                <c:pt idx="383">
                  <c:v>40624</c:v>
                </c:pt>
                <c:pt idx="384">
                  <c:v>40625</c:v>
                </c:pt>
                <c:pt idx="385">
                  <c:v>40626</c:v>
                </c:pt>
                <c:pt idx="386">
                  <c:v>40627</c:v>
                </c:pt>
                <c:pt idx="387">
                  <c:v>40630</c:v>
                </c:pt>
                <c:pt idx="388">
                  <c:v>40631</c:v>
                </c:pt>
                <c:pt idx="389">
                  <c:v>40632</c:v>
                </c:pt>
                <c:pt idx="390">
                  <c:v>40633</c:v>
                </c:pt>
                <c:pt idx="391">
                  <c:v>40634</c:v>
                </c:pt>
                <c:pt idx="392">
                  <c:v>40637</c:v>
                </c:pt>
                <c:pt idx="393">
                  <c:v>40638</c:v>
                </c:pt>
                <c:pt idx="394">
                  <c:v>40639</c:v>
                </c:pt>
                <c:pt idx="395">
                  <c:v>40640</c:v>
                </c:pt>
                <c:pt idx="396">
                  <c:v>40641</c:v>
                </c:pt>
                <c:pt idx="397">
                  <c:v>40644</c:v>
                </c:pt>
                <c:pt idx="398">
                  <c:v>40645</c:v>
                </c:pt>
                <c:pt idx="399">
                  <c:v>40646</c:v>
                </c:pt>
                <c:pt idx="400">
                  <c:v>40647</c:v>
                </c:pt>
                <c:pt idx="401">
                  <c:v>40648</c:v>
                </c:pt>
                <c:pt idx="402">
                  <c:v>40651</c:v>
                </c:pt>
                <c:pt idx="403">
                  <c:v>40652</c:v>
                </c:pt>
                <c:pt idx="404">
                  <c:v>40653</c:v>
                </c:pt>
                <c:pt idx="405">
                  <c:v>40654</c:v>
                </c:pt>
                <c:pt idx="406">
                  <c:v>40655</c:v>
                </c:pt>
                <c:pt idx="407">
                  <c:v>40658</c:v>
                </c:pt>
                <c:pt idx="408">
                  <c:v>40659</c:v>
                </c:pt>
                <c:pt idx="409">
                  <c:v>40660</c:v>
                </c:pt>
                <c:pt idx="410">
                  <c:v>40661</c:v>
                </c:pt>
                <c:pt idx="411">
                  <c:v>40662</c:v>
                </c:pt>
                <c:pt idx="412">
                  <c:v>40665</c:v>
                </c:pt>
                <c:pt idx="413">
                  <c:v>40666</c:v>
                </c:pt>
                <c:pt idx="414">
                  <c:v>40667</c:v>
                </c:pt>
                <c:pt idx="415">
                  <c:v>40668</c:v>
                </c:pt>
                <c:pt idx="416">
                  <c:v>40669</c:v>
                </c:pt>
                <c:pt idx="417">
                  <c:v>40672</c:v>
                </c:pt>
                <c:pt idx="418">
                  <c:v>40673</c:v>
                </c:pt>
                <c:pt idx="419">
                  <c:v>40674</c:v>
                </c:pt>
                <c:pt idx="420">
                  <c:v>40675</c:v>
                </c:pt>
                <c:pt idx="421">
                  <c:v>40676</c:v>
                </c:pt>
                <c:pt idx="422">
                  <c:v>40679</c:v>
                </c:pt>
                <c:pt idx="423">
                  <c:v>40680</c:v>
                </c:pt>
                <c:pt idx="424">
                  <c:v>40681</c:v>
                </c:pt>
                <c:pt idx="425">
                  <c:v>40682</c:v>
                </c:pt>
                <c:pt idx="426">
                  <c:v>40683</c:v>
                </c:pt>
                <c:pt idx="427">
                  <c:v>40686</c:v>
                </c:pt>
                <c:pt idx="428">
                  <c:v>40687</c:v>
                </c:pt>
                <c:pt idx="429">
                  <c:v>40688</c:v>
                </c:pt>
                <c:pt idx="430">
                  <c:v>40689</c:v>
                </c:pt>
                <c:pt idx="431">
                  <c:v>40690</c:v>
                </c:pt>
                <c:pt idx="432">
                  <c:v>40693</c:v>
                </c:pt>
                <c:pt idx="433">
                  <c:v>40694</c:v>
                </c:pt>
                <c:pt idx="434">
                  <c:v>40695</c:v>
                </c:pt>
                <c:pt idx="435">
                  <c:v>40696</c:v>
                </c:pt>
                <c:pt idx="436">
                  <c:v>40697</c:v>
                </c:pt>
                <c:pt idx="437">
                  <c:v>40700</c:v>
                </c:pt>
                <c:pt idx="438">
                  <c:v>40701</c:v>
                </c:pt>
                <c:pt idx="439">
                  <c:v>40702</c:v>
                </c:pt>
                <c:pt idx="440">
                  <c:v>40703</c:v>
                </c:pt>
                <c:pt idx="441">
                  <c:v>40704</c:v>
                </c:pt>
                <c:pt idx="442">
                  <c:v>40707</c:v>
                </c:pt>
                <c:pt idx="443">
                  <c:v>40708</c:v>
                </c:pt>
                <c:pt idx="444">
                  <c:v>40709</c:v>
                </c:pt>
                <c:pt idx="445">
                  <c:v>40710</c:v>
                </c:pt>
                <c:pt idx="446">
                  <c:v>40711</c:v>
                </c:pt>
                <c:pt idx="447">
                  <c:v>40714</c:v>
                </c:pt>
                <c:pt idx="448">
                  <c:v>40715</c:v>
                </c:pt>
                <c:pt idx="449">
                  <c:v>40716</c:v>
                </c:pt>
                <c:pt idx="450">
                  <c:v>40717</c:v>
                </c:pt>
                <c:pt idx="451">
                  <c:v>40718</c:v>
                </c:pt>
                <c:pt idx="452">
                  <c:v>40721</c:v>
                </c:pt>
                <c:pt idx="453">
                  <c:v>40722</c:v>
                </c:pt>
                <c:pt idx="454">
                  <c:v>40723</c:v>
                </c:pt>
                <c:pt idx="455">
                  <c:v>40724</c:v>
                </c:pt>
                <c:pt idx="456">
                  <c:v>40725</c:v>
                </c:pt>
                <c:pt idx="457">
                  <c:v>40728</c:v>
                </c:pt>
                <c:pt idx="458">
                  <c:v>40729</c:v>
                </c:pt>
                <c:pt idx="459">
                  <c:v>40730</c:v>
                </c:pt>
                <c:pt idx="460">
                  <c:v>40731</c:v>
                </c:pt>
                <c:pt idx="461">
                  <c:v>40732</c:v>
                </c:pt>
                <c:pt idx="462">
                  <c:v>40735</c:v>
                </c:pt>
                <c:pt idx="463">
                  <c:v>40736</c:v>
                </c:pt>
                <c:pt idx="464">
                  <c:v>40737</c:v>
                </c:pt>
                <c:pt idx="465">
                  <c:v>40738</c:v>
                </c:pt>
                <c:pt idx="466">
                  <c:v>40739</c:v>
                </c:pt>
                <c:pt idx="467">
                  <c:v>40742</c:v>
                </c:pt>
                <c:pt idx="468">
                  <c:v>40743</c:v>
                </c:pt>
                <c:pt idx="469">
                  <c:v>40744</c:v>
                </c:pt>
                <c:pt idx="470">
                  <c:v>40745</c:v>
                </c:pt>
                <c:pt idx="471">
                  <c:v>40746</c:v>
                </c:pt>
                <c:pt idx="472">
                  <c:v>40749</c:v>
                </c:pt>
                <c:pt idx="473">
                  <c:v>40750</c:v>
                </c:pt>
                <c:pt idx="474">
                  <c:v>40751</c:v>
                </c:pt>
                <c:pt idx="475">
                  <c:v>40752</c:v>
                </c:pt>
                <c:pt idx="476">
                  <c:v>40753</c:v>
                </c:pt>
                <c:pt idx="477">
                  <c:v>40756</c:v>
                </c:pt>
                <c:pt idx="478">
                  <c:v>40757</c:v>
                </c:pt>
                <c:pt idx="479">
                  <c:v>40758</c:v>
                </c:pt>
                <c:pt idx="480">
                  <c:v>40759</c:v>
                </c:pt>
                <c:pt idx="481">
                  <c:v>40760</c:v>
                </c:pt>
                <c:pt idx="482">
                  <c:v>40763</c:v>
                </c:pt>
                <c:pt idx="483">
                  <c:v>40764</c:v>
                </c:pt>
                <c:pt idx="484">
                  <c:v>40765</c:v>
                </c:pt>
                <c:pt idx="485">
                  <c:v>40766</c:v>
                </c:pt>
                <c:pt idx="486">
                  <c:v>40767</c:v>
                </c:pt>
                <c:pt idx="487">
                  <c:v>40770</c:v>
                </c:pt>
                <c:pt idx="488">
                  <c:v>40771</c:v>
                </c:pt>
                <c:pt idx="489">
                  <c:v>40772</c:v>
                </c:pt>
                <c:pt idx="490">
                  <c:v>40773</c:v>
                </c:pt>
                <c:pt idx="491">
                  <c:v>40774</c:v>
                </c:pt>
                <c:pt idx="492">
                  <c:v>40777</c:v>
                </c:pt>
                <c:pt idx="493">
                  <c:v>40778</c:v>
                </c:pt>
                <c:pt idx="494">
                  <c:v>40779</c:v>
                </c:pt>
                <c:pt idx="495">
                  <c:v>40780</c:v>
                </c:pt>
                <c:pt idx="496">
                  <c:v>40781</c:v>
                </c:pt>
                <c:pt idx="497">
                  <c:v>40784</c:v>
                </c:pt>
                <c:pt idx="498">
                  <c:v>40785</c:v>
                </c:pt>
                <c:pt idx="499">
                  <c:v>40786</c:v>
                </c:pt>
                <c:pt idx="500">
                  <c:v>40787</c:v>
                </c:pt>
                <c:pt idx="501">
                  <c:v>40788</c:v>
                </c:pt>
                <c:pt idx="502">
                  <c:v>40791</c:v>
                </c:pt>
                <c:pt idx="503">
                  <c:v>40792</c:v>
                </c:pt>
                <c:pt idx="504">
                  <c:v>40793</c:v>
                </c:pt>
                <c:pt idx="505">
                  <c:v>40794</c:v>
                </c:pt>
                <c:pt idx="506">
                  <c:v>40795</c:v>
                </c:pt>
                <c:pt idx="507">
                  <c:v>40798</c:v>
                </c:pt>
                <c:pt idx="508">
                  <c:v>40799</c:v>
                </c:pt>
                <c:pt idx="509">
                  <c:v>40800</c:v>
                </c:pt>
                <c:pt idx="510">
                  <c:v>40801</c:v>
                </c:pt>
                <c:pt idx="511">
                  <c:v>40802</c:v>
                </c:pt>
                <c:pt idx="512">
                  <c:v>40805</c:v>
                </c:pt>
                <c:pt idx="513">
                  <c:v>40806</c:v>
                </c:pt>
                <c:pt idx="514">
                  <c:v>40807</c:v>
                </c:pt>
                <c:pt idx="515">
                  <c:v>40808</c:v>
                </c:pt>
                <c:pt idx="516">
                  <c:v>40809</c:v>
                </c:pt>
                <c:pt idx="517">
                  <c:v>40812</c:v>
                </c:pt>
                <c:pt idx="518">
                  <c:v>40813</c:v>
                </c:pt>
                <c:pt idx="519">
                  <c:v>40814</c:v>
                </c:pt>
                <c:pt idx="520">
                  <c:v>40815</c:v>
                </c:pt>
                <c:pt idx="521">
                  <c:v>40816</c:v>
                </c:pt>
                <c:pt idx="522">
                  <c:v>40819</c:v>
                </c:pt>
                <c:pt idx="523">
                  <c:v>40820</c:v>
                </c:pt>
                <c:pt idx="524">
                  <c:v>40821</c:v>
                </c:pt>
                <c:pt idx="525">
                  <c:v>40822</c:v>
                </c:pt>
                <c:pt idx="526">
                  <c:v>40823</c:v>
                </c:pt>
                <c:pt idx="527">
                  <c:v>40826</c:v>
                </c:pt>
                <c:pt idx="528">
                  <c:v>40827</c:v>
                </c:pt>
                <c:pt idx="529">
                  <c:v>40828</c:v>
                </c:pt>
                <c:pt idx="530">
                  <c:v>40829</c:v>
                </c:pt>
                <c:pt idx="531">
                  <c:v>40830</c:v>
                </c:pt>
                <c:pt idx="532">
                  <c:v>40833</c:v>
                </c:pt>
                <c:pt idx="533">
                  <c:v>40834</c:v>
                </c:pt>
                <c:pt idx="534">
                  <c:v>40835</c:v>
                </c:pt>
                <c:pt idx="535">
                  <c:v>40836</c:v>
                </c:pt>
                <c:pt idx="536">
                  <c:v>40837</c:v>
                </c:pt>
                <c:pt idx="537">
                  <c:v>40840</c:v>
                </c:pt>
                <c:pt idx="538">
                  <c:v>40841</c:v>
                </c:pt>
                <c:pt idx="539">
                  <c:v>40842</c:v>
                </c:pt>
                <c:pt idx="540">
                  <c:v>40843</c:v>
                </c:pt>
                <c:pt idx="541">
                  <c:v>40844</c:v>
                </c:pt>
                <c:pt idx="542">
                  <c:v>40847</c:v>
                </c:pt>
                <c:pt idx="543">
                  <c:v>40848</c:v>
                </c:pt>
                <c:pt idx="544">
                  <c:v>40849</c:v>
                </c:pt>
                <c:pt idx="545">
                  <c:v>40850</c:v>
                </c:pt>
                <c:pt idx="546">
                  <c:v>40851</c:v>
                </c:pt>
                <c:pt idx="547">
                  <c:v>40854</c:v>
                </c:pt>
                <c:pt idx="548">
                  <c:v>40855</c:v>
                </c:pt>
                <c:pt idx="549">
                  <c:v>40856</c:v>
                </c:pt>
                <c:pt idx="550">
                  <c:v>40857</c:v>
                </c:pt>
                <c:pt idx="551">
                  <c:v>40858</c:v>
                </c:pt>
                <c:pt idx="552">
                  <c:v>40861</c:v>
                </c:pt>
                <c:pt idx="553">
                  <c:v>40862</c:v>
                </c:pt>
                <c:pt idx="554">
                  <c:v>40863</c:v>
                </c:pt>
                <c:pt idx="555">
                  <c:v>40864</c:v>
                </c:pt>
                <c:pt idx="556">
                  <c:v>40865</c:v>
                </c:pt>
                <c:pt idx="557">
                  <c:v>40868</c:v>
                </c:pt>
                <c:pt idx="558">
                  <c:v>40869</c:v>
                </c:pt>
                <c:pt idx="559">
                  <c:v>40870</c:v>
                </c:pt>
                <c:pt idx="560">
                  <c:v>40871</c:v>
                </c:pt>
                <c:pt idx="561">
                  <c:v>40872</c:v>
                </c:pt>
                <c:pt idx="562">
                  <c:v>40875</c:v>
                </c:pt>
                <c:pt idx="563">
                  <c:v>40876</c:v>
                </c:pt>
                <c:pt idx="564">
                  <c:v>40877</c:v>
                </c:pt>
                <c:pt idx="565">
                  <c:v>40878</c:v>
                </c:pt>
                <c:pt idx="566">
                  <c:v>40879</c:v>
                </c:pt>
                <c:pt idx="567">
                  <c:v>40882</c:v>
                </c:pt>
                <c:pt idx="568">
                  <c:v>40883</c:v>
                </c:pt>
                <c:pt idx="569">
                  <c:v>40884</c:v>
                </c:pt>
                <c:pt idx="570">
                  <c:v>40885</c:v>
                </c:pt>
                <c:pt idx="571">
                  <c:v>40886</c:v>
                </c:pt>
                <c:pt idx="572">
                  <c:v>40889</c:v>
                </c:pt>
                <c:pt idx="573">
                  <c:v>40890</c:v>
                </c:pt>
                <c:pt idx="574">
                  <c:v>40891</c:v>
                </c:pt>
                <c:pt idx="575">
                  <c:v>40892</c:v>
                </c:pt>
                <c:pt idx="576">
                  <c:v>40893</c:v>
                </c:pt>
                <c:pt idx="577">
                  <c:v>40896</c:v>
                </c:pt>
                <c:pt idx="578">
                  <c:v>40897</c:v>
                </c:pt>
                <c:pt idx="579">
                  <c:v>40898</c:v>
                </c:pt>
                <c:pt idx="580">
                  <c:v>40899</c:v>
                </c:pt>
                <c:pt idx="581">
                  <c:v>40900</c:v>
                </c:pt>
                <c:pt idx="582">
                  <c:v>40903</c:v>
                </c:pt>
                <c:pt idx="583">
                  <c:v>40904</c:v>
                </c:pt>
                <c:pt idx="584">
                  <c:v>40905</c:v>
                </c:pt>
                <c:pt idx="585">
                  <c:v>40906</c:v>
                </c:pt>
                <c:pt idx="586">
                  <c:v>40907</c:v>
                </c:pt>
                <c:pt idx="587">
                  <c:v>40910</c:v>
                </c:pt>
                <c:pt idx="588">
                  <c:v>40911</c:v>
                </c:pt>
                <c:pt idx="589">
                  <c:v>40912</c:v>
                </c:pt>
                <c:pt idx="590">
                  <c:v>40913</c:v>
                </c:pt>
                <c:pt idx="591">
                  <c:v>40914</c:v>
                </c:pt>
                <c:pt idx="592">
                  <c:v>40917</c:v>
                </c:pt>
                <c:pt idx="593">
                  <c:v>40918</c:v>
                </c:pt>
                <c:pt idx="594">
                  <c:v>40919</c:v>
                </c:pt>
                <c:pt idx="595">
                  <c:v>40920</c:v>
                </c:pt>
                <c:pt idx="596">
                  <c:v>40921</c:v>
                </c:pt>
                <c:pt idx="597">
                  <c:v>40924</c:v>
                </c:pt>
                <c:pt idx="598">
                  <c:v>40925</c:v>
                </c:pt>
                <c:pt idx="599">
                  <c:v>40926</c:v>
                </c:pt>
                <c:pt idx="600">
                  <c:v>40927</c:v>
                </c:pt>
                <c:pt idx="601">
                  <c:v>40928</c:v>
                </c:pt>
                <c:pt idx="602">
                  <c:v>40931</c:v>
                </c:pt>
                <c:pt idx="603">
                  <c:v>40932</c:v>
                </c:pt>
                <c:pt idx="604">
                  <c:v>40933</c:v>
                </c:pt>
                <c:pt idx="605">
                  <c:v>40934</c:v>
                </c:pt>
                <c:pt idx="606">
                  <c:v>40935</c:v>
                </c:pt>
                <c:pt idx="607">
                  <c:v>40938</c:v>
                </c:pt>
                <c:pt idx="608">
                  <c:v>40939</c:v>
                </c:pt>
                <c:pt idx="609">
                  <c:v>40940</c:v>
                </c:pt>
                <c:pt idx="610">
                  <c:v>40941</c:v>
                </c:pt>
                <c:pt idx="611">
                  <c:v>40942</c:v>
                </c:pt>
                <c:pt idx="612">
                  <c:v>40945</c:v>
                </c:pt>
                <c:pt idx="613">
                  <c:v>40946</c:v>
                </c:pt>
                <c:pt idx="614">
                  <c:v>40947</c:v>
                </c:pt>
                <c:pt idx="615">
                  <c:v>40948</c:v>
                </c:pt>
                <c:pt idx="616">
                  <c:v>40949</c:v>
                </c:pt>
                <c:pt idx="617">
                  <c:v>40952</c:v>
                </c:pt>
                <c:pt idx="618">
                  <c:v>40953</c:v>
                </c:pt>
                <c:pt idx="619">
                  <c:v>40954</c:v>
                </c:pt>
                <c:pt idx="620">
                  <c:v>40955</c:v>
                </c:pt>
                <c:pt idx="621">
                  <c:v>40956</c:v>
                </c:pt>
                <c:pt idx="622">
                  <c:v>40959</c:v>
                </c:pt>
                <c:pt idx="623">
                  <c:v>40960</c:v>
                </c:pt>
                <c:pt idx="624">
                  <c:v>40961</c:v>
                </c:pt>
                <c:pt idx="625">
                  <c:v>40962</c:v>
                </c:pt>
                <c:pt idx="626">
                  <c:v>40963</c:v>
                </c:pt>
                <c:pt idx="627">
                  <c:v>40966</c:v>
                </c:pt>
                <c:pt idx="628">
                  <c:v>40967</c:v>
                </c:pt>
                <c:pt idx="629">
                  <c:v>40968</c:v>
                </c:pt>
                <c:pt idx="630">
                  <c:v>40969</c:v>
                </c:pt>
                <c:pt idx="631">
                  <c:v>40970</c:v>
                </c:pt>
                <c:pt idx="632">
                  <c:v>40973</c:v>
                </c:pt>
                <c:pt idx="633">
                  <c:v>40974</c:v>
                </c:pt>
                <c:pt idx="634">
                  <c:v>40975</c:v>
                </c:pt>
                <c:pt idx="635">
                  <c:v>40976</c:v>
                </c:pt>
                <c:pt idx="636">
                  <c:v>40977</c:v>
                </c:pt>
                <c:pt idx="637">
                  <c:v>40980</c:v>
                </c:pt>
                <c:pt idx="638">
                  <c:v>40981</c:v>
                </c:pt>
                <c:pt idx="639">
                  <c:v>40982</c:v>
                </c:pt>
                <c:pt idx="640">
                  <c:v>40983</c:v>
                </c:pt>
                <c:pt idx="641">
                  <c:v>40984</c:v>
                </c:pt>
                <c:pt idx="642">
                  <c:v>40987</c:v>
                </c:pt>
                <c:pt idx="643">
                  <c:v>40988</c:v>
                </c:pt>
                <c:pt idx="644">
                  <c:v>40989</c:v>
                </c:pt>
                <c:pt idx="645">
                  <c:v>40990</c:v>
                </c:pt>
                <c:pt idx="646">
                  <c:v>40991</c:v>
                </c:pt>
                <c:pt idx="647">
                  <c:v>40994</c:v>
                </c:pt>
                <c:pt idx="648">
                  <c:v>40995</c:v>
                </c:pt>
                <c:pt idx="649">
                  <c:v>40996</c:v>
                </c:pt>
                <c:pt idx="650">
                  <c:v>40997</c:v>
                </c:pt>
                <c:pt idx="651">
                  <c:v>40998</c:v>
                </c:pt>
                <c:pt idx="652">
                  <c:v>41001</c:v>
                </c:pt>
                <c:pt idx="653">
                  <c:v>41002</c:v>
                </c:pt>
                <c:pt idx="654">
                  <c:v>41003</c:v>
                </c:pt>
                <c:pt idx="655">
                  <c:v>41004</c:v>
                </c:pt>
                <c:pt idx="656">
                  <c:v>41005</c:v>
                </c:pt>
                <c:pt idx="657">
                  <c:v>41008</c:v>
                </c:pt>
                <c:pt idx="658">
                  <c:v>41009</c:v>
                </c:pt>
                <c:pt idx="659">
                  <c:v>41010</c:v>
                </c:pt>
                <c:pt idx="660">
                  <c:v>41011</c:v>
                </c:pt>
                <c:pt idx="661">
                  <c:v>41012</c:v>
                </c:pt>
                <c:pt idx="662">
                  <c:v>41015</c:v>
                </c:pt>
                <c:pt idx="663">
                  <c:v>41016</c:v>
                </c:pt>
                <c:pt idx="664">
                  <c:v>41017</c:v>
                </c:pt>
                <c:pt idx="665">
                  <c:v>41018</c:v>
                </c:pt>
                <c:pt idx="666">
                  <c:v>41019</c:v>
                </c:pt>
                <c:pt idx="667">
                  <c:v>41022</c:v>
                </c:pt>
                <c:pt idx="668">
                  <c:v>41023</c:v>
                </c:pt>
                <c:pt idx="669">
                  <c:v>41024</c:v>
                </c:pt>
                <c:pt idx="670">
                  <c:v>41025</c:v>
                </c:pt>
                <c:pt idx="671">
                  <c:v>41026</c:v>
                </c:pt>
                <c:pt idx="672">
                  <c:v>41029</c:v>
                </c:pt>
                <c:pt idx="673">
                  <c:v>41030</c:v>
                </c:pt>
                <c:pt idx="674">
                  <c:v>41031</c:v>
                </c:pt>
                <c:pt idx="675">
                  <c:v>41032</c:v>
                </c:pt>
                <c:pt idx="676">
                  <c:v>41033</c:v>
                </c:pt>
                <c:pt idx="677">
                  <c:v>41036</c:v>
                </c:pt>
                <c:pt idx="678">
                  <c:v>41037</c:v>
                </c:pt>
                <c:pt idx="679">
                  <c:v>41038</c:v>
                </c:pt>
                <c:pt idx="680">
                  <c:v>41039</c:v>
                </c:pt>
                <c:pt idx="681">
                  <c:v>41040</c:v>
                </c:pt>
                <c:pt idx="682">
                  <c:v>41043</c:v>
                </c:pt>
                <c:pt idx="683">
                  <c:v>41044</c:v>
                </c:pt>
                <c:pt idx="684">
                  <c:v>41045</c:v>
                </c:pt>
                <c:pt idx="685">
                  <c:v>41046</c:v>
                </c:pt>
                <c:pt idx="686">
                  <c:v>41047</c:v>
                </c:pt>
                <c:pt idx="687">
                  <c:v>41050</c:v>
                </c:pt>
                <c:pt idx="688">
                  <c:v>41051</c:v>
                </c:pt>
                <c:pt idx="689">
                  <c:v>41052</c:v>
                </c:pt>
                <c:pt idx="690">
                  <c:v>41053</c:v>
                </c:pt>
                <c:pt idx="691">
                  <c:v>41054</c:v>
                </c:pt>
                <c:pt idx="692">
                  <c:v>41057</c:v>
                </c:pt>
                <c:pt idx="693">
                  <c:v>41058</c:v>
                </c:pt>
                <c:pt idx="694">
                  <c:v>41059</c:v>
                </c:pt>
                <c:pt idx="695">
                  <c:v>41060</c:v>
                </c:pt>
                <c:pt idx="696">
                  <c:v>41061</c:v>
                </c:pt>
                <c:pt idx="697">
                  <c:v>41064</c:v>
                </c:pt>
                <c:pt idx="698">
                  <c:v>41065</c:v>
                </c:pt>
                <c:pt idx="699">
                  <c:v>41066</c:v>
                </c:pt>
                <c:pt idx="700">
                  <c:v>41067</c:v>
                </c:pt>
                <c:pt idx="701">
                  <c:v>41068</c:v>
                </c:pt>
                <c:pt idx="702">
                  <c:v>41071</c:v>
                </c:pt>
                <c:pt idx="703">
                  <c:v>41072</c:v>
                </c:pt>
                <c:pt idx="704">
                  <c:v>41073</c:v>
                </c:pt>
                <c:pt idx="705">
                  <c:v>41074</c:v>
                </c:pt>
                <c:pt idx="706">
                  <c:v>41075</c:v>
                </c:pt>
                <c:pt idx="707">
                  <c:v>41078</c:v>
                </c:pt>
                <c:pt idx="708">
                  <c:v>41079</c:v>
                </c:pt>
                <c:pt idx="709">
                  <c:v>41080</c:v>
                </c:pt>
                <c:pt idx="710">
                  <c:v>41081</c:v>
                </c:pt>
                <c:pt idx="711">
                  <c:v>41082</c:v>
                </c:pt>
                <c:pt idx="712">
                  <c:v>41085</c:v>
                </c:pt>
                <c:pt idx="713">
                  <c:v>41086</c:v>
                </c:pt>
                <c:pt idx="714">
                  <c:v>41087</c:v>
                </c:pt>
                <c:pt idx="715">
                  <c:v>41088</c:v>
                </c:pt>
                <c:pt idx="716">
                  <c:v>41089</c:v>
                </c:pt>
                <c:pt idx="717">
                  <c:v>41092</c:v>
                </c:pt>
                <c:pt idx="718">
                  <c:v>41093</c:v>
                </c:pt>
                <c:pt idx="719">
                  <c:v>41094</c:v>
                </c:pt>
                <c:pt idx="720">
                  <c:v>41095</c:v>
                </c:pt>
                <c:pt idx="721">
                  <c:v>41096</c:v>
                </c:pt>
                <c:pt idx="722">
                  <c:v>41099</c:v>
                </c:pt>
                <c:pt idx="723">
                  <c:v>41100</c:v>
                </c:pt>
                <c:pt idx="724">
                  <c:v>41101</c:v>
                </c:pt>
                <c:pt idx="725">
                  <c:v>41102</c:v>
                </c:pt>
                <c:pt idx="726">
                  <c:v>41103</c:v>
                </c:pt>
                <c:pt idx="727">
                  <c:v>41106</c:v>
                </c:pt>
                <c:pt idx="728">
                  <c:v>41107</c:v>
                </c:pt>
                <c:pt idx="729">
                  <c:v>41108</c:v>
                </c:pt>
                <c:pt idx="730">
                  <c:v>41109</c:v>
                </c:pt>
                <c:pt idx="731">
                  <c:v>41110</c:v>
                </c:pt>
                <c:pt idx="732">
                  <c:v>41113</c:v>
                </c:pt>
                <c:pt idx="733">
                  <c:v>41114</c:v>
                </c:pt>
                <c:pt idx="734">
                  <c:v>41115</c:v>
                </c:pt>
                <c:pt idx="735">
                  <c:v>41116</c:v>
                </c:pt>
                <c:pt idx="736">
                  <c:v>41117</c:v>
                </c:pt>
                <c:pt idx="737">
                  <c:v>41120</c:v>
                </c:pt>
                <c:pt idx="738">
                  <c:v>41121</c:v>
                </c:pt>
                <c:pt idx="739">
                  <c:v>41122</c:v>
                </c:pt>
                <c:pt idx="740">
                  <c:v>41123</c:v>
                </c:pt>
                <c:pt idx="741">
                  <c:v>41124</c:v>
                </c:pt>
                <c:pt idx="742">
                  <c:v>41127</c:v>
                </c:pt>
                <c:pt idx="743">
                  <c:v>41128</c:v>
                </c:pt>
                <c:pt idx="744">
                  <c:v>41129</c:v>
                </c:pt>
                <c:pt idx="745">
                  <c:v>41130</c:v>
                </c:pt>
                <c:pt idx="746">
                  <c:v>41131</c:v>
                </c:pt>
                <c:pt idx="747">
                  <c:v>41134</c:v>
                </c:pt>
                <c:pt idx="748">
                  <c:v>41135</c:v>
                </c:pt>
                <c:pt idx="749">
                  <c:v>41136</c:v>
                </c:pt>
                <c:pt idx="750">
                  <c:v>41137</c:v>
                </c:pt>
                <c:pt idx="751">
                  <c:v>41138</c:v>
                </c:pt>
                <c:pt idx="752">
                  <c:v>41141</c:v>
                </c:pt>
                <c:pt idx="753">
                  <c:v>41142</c:v>
                </c:pt>
                <c:pt idx="754">
                  <c:v>41143</c:v>
                </c:pt>
                <c:pt idx="755">
                  <c:v>41144</c:v>
                </c:pt>
                <c:pt idx="756">
                  <c:v>41145</c:v>
                </c:pt>
                <c:pt idx="757">
                  <c:v>41148</c:v>
                </c:pt>
                <c:pt idx="758">
                  <c:v>41149</c:v>
                </c:pt>
                <c:pt idx="759">
                  <c:v>41150</c:v>
                </c:pt>
                <c:pt idx="760">
                  <c:v>41151</c:v>
                </c:pt>
                <c:pt idx="761">
                  <c:v>41152</c:v>
                </c:pt>
                <c:pt idx="762">
                  <c:v>41155</c:v>
                </c:pt>
                <c:pt idx="763">
                  <c:v>41156</c:v>
                </c:pt>
                <c:pt idx="764">
                  <c:v>41157</c:v>
                </c:pt>
                <c:pt idx="765">
                  <c:v>41158</c:v>
                </c:pt>
                <c:pt idx="766">
                  <c:v>41159</c:v>
                </c:pt>
                <c:pt idx="767">
                  <c:v>41162</c:v>
                </c:pt>
                <c:pt idx="768">
                  <c:v>41163</c:v>
                </c:pt>
                <c:pt idx="769">
                  <c:v>41164</c:v>
                </c:pt>
                <c:pt idx="770">
                  <c:v>41165</c:v>
                </c:pt>
                <c:pt idx="771">
                  <c:v>41166</c:v>
                </c:pt>
                <c:pt idx="772">
                  <c:v>41169</c:v>
                </c:pt>
                <c:pt idx="773">
                  <c:v>41170</c:v>
                </c:pt>
                <c:pt idx="774">
                  <c:v>41171</c:v>
                </c:pt>
                <c:pt idx="775">
                  <c:v>41172</c:v>
                </c:pt>
                <c:pt idx="776">
                  <c:v>41173</c:v>
                </c:pt>
                <c:pt idx="777">
                  <c:v>41176</c:v>
                </c:pt>
                <c:pt idx="778">
                  <c:v>41177</c:v>
                </c:pt>
                <c:pt idx="779">
                  <c:v>41178</c:v>
                </c:pt>
                <c:pt idx="780">
                  <c:v>41179</c:v>
                </c:pt>
                <c:pt idx="781">
                  <c:v>41180</c:v>
                </c:pt>
                <c:pt idx="782">
                  <c:v>41183</c:v>
                </c:pt>
                <c:pt idx="783">
                  <c:v>41184</c:v>
                </c:pt>
                <c:pt idx="784">
                  <c:v>41185</c:v>
                </c:pt>
                <c:pt idx="785">
                  <c:v>41186</c:v>
                </c:pt>
                <c:pt idx="786">
                  <c:v>41187</c:v>
                </c:pt>
                <c:pt idx="787">
                  <c:v>41190</c:v>
                </c:pt>
                <c:pt idx="788">
                  <c:v>41191</c:v>
                </c:pt>
                <c:pt idx="789">
                  <c:v>41192</c:v>
                </c:pt>
                <c:pt idx="790">
                  <c:v>41193</c:v>
                </c:pt>
                <c:pt idx="791">
                  <c:v>41194</c:v>
                </c:pt>
                <c:pt idx="792">
                  <c:v>41197</c:v>
                </c:pt>
                <c:pt idx="793">
                  <c:v>41198</c:v>
                </c:pt>
                <c:pt idx="794">
                  <c:v>41199</c:v>
                </c:pt>
                <c:pt idx="795">
                  <c:v>41200</c:v>
                </c:pt>
                <c:pt idx="796">
                  <c:v>41201</c:v>
                </c:pt>
                <c:pt idx="797">
                  <c:v>41204</c:v>
                </c:pt>
                <c:pt idx="798">
                  <c:v>41205</c:v>
                </c:pt>
                <c:pt idx="799">
                  <c:v>41206</c:v>
                </c:pt>
                <c:pt idx="800">
                  <c:v>41207</c:v>
                </c:pt>
                <c:pt idx="801">
                  <c:v>41208</c:v>
                </c:pt>
                <c:pt idx="802">
                  <c:v>41211</c:v>
                </c:pt>
                <c:pt idx="803">
                  <c:v>41212</c:v>
                </c:pt>
                <c:pt idx="804">
                  <c:v>41213</c:v>
                </c:pt>
                <c:pt idx="805">
                  <c:v>41214</c:v>
                </c:pt>
                <c:pt idx="806">
                  <c:v>41215</c:v>
                </c:pt>
                <c:pt idx="807">
                  <c:v>41218</c:v>
                </c:pt>
                <c:pt idx="808">
                  <c:v>41219</c:v>
                </c:pt>
                <c:pt idx="809">
                  <c:v>41220</c:v>
                </c:pt>
                <c:pt idx="810">
                  <c:v>41221</c:v>
                </c:pt>
                <c:pt idx="811">
                  <c:v>41222</c:v>
                </c:pt>
                <c:pt idx="812">
                  <c:v>41225</c:v>
                </c:pt>
                <c:pt idx="813">
                  <c:v>41226</c:v>
                </c:pt>
                <c:pt idx="814">
                  <c:v>41227</c:v>
                </c:pt>
                <c:pt idx="815">
                  <c:v>41228</c:v>
                </c:pt>
                <c:pt idx="816">
                  <c:v>41229</c:v>
                </c:pt>
                <c:pt idx="817">
                  <c:v>41232</c:v>
                </c:pt>
                <c:pt idx="818">
                  <c:v>41233</c:v>
                </c:pt>
                <c:pt idx="819">
                  <c:v>41234</c:v>
                </c:pt>
                <c:pt idx="820">
                  <c:v>41235</c:v>
                </c:pt>
                <c:pt idx="821">
                  <c:v>41236</c:v>
                </c:pt>
                <c:pt idx="822">
                  <c:v>41239</c:v>
                </c:pt>
                <c:pt idx="823">
                  <c:v>41240</c:v>
                </c:pt>
                <c:pt idx="824">
                  <c:v>41241</c:v>
                </c:pt>
                <c:pt idx="825">
                  <c:v>41242</c:v>
                </c:pt>
                <c:pt idx="826">
                  <c:v>41243</c:v>
                </c:pt>
                <c:pt idx="827">
                  <c:v>41246</c:v>
                </c:pt>
                <c:pt idx="828">
                  <c:v>41247</c:v>
                </c:pt>
                <c:pt idx="829">
                  <c:v>41248</c:v>
                </c:pt>
                <c:pt idx="830">
                  <c:v>41249</c:v>
                </c:pt>
                <c:pt idx="831">
                  <c:v>41250</c:v>
                </c:pt>
                <c:pt idx="832">
                  <c:v>41253</c:v>
                </c:pt>
                <c:pt idx="833">
                  <c:v>41254</c:v>
                </c:pt>
                <c:pt idx="834">
                  <c:v>41255</c:v>
                </c:pt>
                <c:pt idx="835">
                  <c:v>41256</c:v>
                </c:pt>
                <c:pt idx="836">
                  <c:v>41257</c:v>
                </c:pt>
                <c:pt idx="837">
                  <c:v>41260</c:v>
                </c:pt>
                <c:pt idx="838">
                  <c:v>41261</c:v>
                </c:pt>
                <c:pt idx="839">
                  <c:v>41262</c:v>
                </c:pt>
                <c:pt idx="840">
                  <c:v>41263</c:v>
                </c:pt>
                <c:pt idx="841">
                  <c:v>41264</c:v>
                </c:pt>
                <c:pt idx="842">
                  <c:v>41267</c:v>
                </c:pt>
                <c:pt idx="843">
                  <c:v>41268</c:v>
                </c:pt>
                <c:pt idx="844">
                  <c:v>41269</c:v>
                </c:pt>
                <c:pt idx="845">
                  <c:v>41270</c:v>
                </c:pt>
                <c:pt idx="846">
                  <c:v>41271</c:v>
                </c:pt>
                <c:pt idx="847">
                  <c:v>41274</c:v>
                </c:pt>
                <c:pt idx="848">
                  <c:v>41275</c:v>
                </c:pt>
                <c:pt idx="849">
                  <c:v>41276</c:v>
                </c:pt>
                <c:pt idx="850">
                  <c:v>41277</c:v>
                </c:pt>
                <c:pt idx="851">
                  <c:v>41278</c:v>
                </c:pt>
                <c:pt idx="852">
                  <c:v>41281</c:v>
                </c:pt>
                <c:pt idx="853">
                  <c:v>41282</c:v>
                </c:pt>
                <c:pt idx="854">
                  <c:v>41283</c:v>
                </c:pt>
                <c:pt idx="855">
                  <c:v>41284</c:v>
                </c:pt>
                <c:pt idx="856">
                  <c:v>41285</c:v>
                </c:pt>
                <c:pt idx="857">
                  <c:v>41288</c:v>
                </c:pt>
                <c:pt idx="858">
                  <c:v>41289</c:v>
                </c:pt>
                <c:pt idx="859">
                  <c:v>41290</c:v>
                </c:pt>
                <c:pt idx="860">
                  <c:v>41291</c:v>
                </c:pt>
                <c:pt idx="861">
                  <c:v>41292</c:v>
                </c:pt>
                <c:pt idx="862">
                  <c:v>41295</c:v>
                </c:pt>
                <c:pt idx="863">
                  <c:v>41296</c:v>
                </c:pt>
                <c:pt idx="864">
                  <c:v>41297</c:v>
                </c:pt>
                <c:pt idx="865">
                  <c:v>41298</c:v>
                </c:pt>
                <c:pt idx="866">
                  <c:v>41299</c:v>
                </c:pt>
                <c:pt idx="867">
                  <c:v>41302</c:v>
                </c:pt>
                <c:pt idx="868">
                  <c:v>41303</c:v>
                </c:pt>
                <c:pt idx="869">
                  <c:v>41304</c:v>
                </c:pt>
                <c:pt idx="870">
                  <c:v>41305</c:v>
                </c:pt>
                <c:pt idx="871">
                  <c:v>41306</c:v>
                </c:pt>
                <c:pt idx="872">
                  <c:v>41309</c:v>
                </c:pt>
                <c:pt idx="873">
                  <c:v>41310</c:v>
                </c:pt>
                <c:pt idx="874">
                  <c:v>41311</c:v>
                </c:pt>
                <c:pt idx="875">
                  <c:v>41312</c:v>
                </c:pt>
                <c:pt idx="876">
                  <c:v>41313</c:v>
                </c:pt>
                <c:pt idx="877">
                  <c:v>41316</c:v>
                </c:pt>
                <c:pt idx="878">
                  <c:v>41317</c:v>
                </c:pt>
                <c:pt idx="879">
                  <c:v>41318</c:v>
                </c:pt>
                <c:pt idx="880">
                  <c:v>41319</c:v>
                </c:pt>
                <c:pt idx="881">
                  <c:v>41320</c:v>
                </c:pt>
                <c:pt idx="882">
                  <c:v>41323</c:v>
                </c:pt>
                <c:pt idx="883">
                  <c:v>41324</c:v>
                </c:pt>
                <c:pt idx="884">
                  <c:v>41325</c:v>
                </c:pt>
                <c:pt idx="885">
                  <c:v>41326</c:v>
                </c:pt>
                <c:pt idx="886">
                  <c:v>41327</c:v>
                </c:pt>
                <c:pt idx="887">
                  <c:v>41330</c:v>
                </c:pt>
                <c:pt idx="888">
                  <c:v>41331</c:v>
                </c:pt>
                <c:pt idx="889">
                  <c:v>41332</c:v>
                </c:pt>
                <c:pt idx="890">
                  <c:v>41333</c:v>
                </c:pt>
                <c:pt idx="891">
                  <c:v>41334</c:v>
                </c:pt>
                <c:pt idx="892">
                  <c:v>41337</c:v>
                </c:pt>
                <c:pt idx="893">
                  <c:v>41338</c:v>
                </c:pt>
                <c:pt idx="894">
                  <c:v>41339</c:v>
                </c:pt>
                <c:pt idx="895">
                  <c:v>41340</c:v>
                </c:pt>
                <c:pt idx="896">
                  <c:v>41341</c:v>
                </c:pt>
                <c:pt idx="897">
                  <c:v>41344</c:v>
                </c:pt>
                <c:pt idx="898">
                  <c:v>41345</c:v>
                </c:pt>
                <c:pt idx="899">
                  <c:v>41346</c:v>
                </c:pt>
                <c:pt idx="900">
                  <c:v>41347</c:v>
                </c:pt>
                <c:pt idx="901">
                  <c:v>41348</c:v>
                </c:pt>
                <c:pt idx="902">
                  <c:v>41351</c:v>
                </c:pt>
                <c:pt idx="903">
                  <c:v>41352</c:v>
                </c:pt>
                <c:pt idx="904">
                  <c:v>41353</c:v>
                </c:pt>
                <c:pt idx="905">
                  <c:v>41354</c:v>
                </c:pt>
                <c:pt idx="906">
                  <c:v>41355</c:v>
                </c:pt>
                <c:pt idx="907">
                  <c:v>41358</c:v>
                </c:pt>
                <c:pt idx="908">
                  <c:v>41359</c:v>
                </c:pt>
                <c:pt idx="909">
                  <c:v>41360</c:v>
                </c:pt>
                <c:pt idx="910">
                  <c:v>41361</c:v>
                </c:pt>
                <c:pt idx="911">
                  <c:v>41362</c:v>
                </c:pt>
                <c:pt idx="912">
                  <c:v>41365</c:v>
                </c:pt>
                <c:pt idx="913">
                  <c:v>41366</c:v>
                </c:pt>
                <c:pt idx="914">
                  <c:v>41367</c:v>
                </c:pt>
                <c:pt idx="915">
                  <c:v>41368</c:v>
                </c:pt>
                <c:pt idx="916">
                  <c:v>41369</c:v>
                </c:pt>
                <c:pt idx="917">
                  <c:v>41372</c:v>
                </c:pt>
                <c:pt idx="918">
                  <c:v>41373</c:v>
                </c:pt>
                <c:pt idx="919">
                  <c:v>41374</c:v>
                </c:pt>
                <c:pt idx="920">
                  <c:v>41375</c:v>
                </c:pt>
                <c:pt idx="921">
                  <c:v>41376</c:v>
                </c:pt>
                <c:pt idx="922">
                  <c:v>41379</c:v>
                </c:pt>
                <c:pt idx="923">
                  <c:v>41380</c:v>
                </c:pt>
                <c:pt idx="924">
                  <c:v>41381</c:v>
                </c:pt>
                <c:pt idx="925">
                  <c:v>41382</c:v>
                </c:pt>
                <c:pt idx="926">
                  <c:v>41383</c:v>
                </c:pt>
                <c:pt idx="927">
                  <c:v>41386</c:v>
                </c:pt>
                <c:pt idx="928">
                  <c:v>41387</c:v>
                </c:pt>
                <c:pt idx="929">
                  <c:v>41388</c:v>
                </c:pt>
                <c:pt idx="930">
                  <c:v>41389</c:v>
                </c:pt>
                <c:pt idx="931">
                  <c:v>41390</c:v>
                </c:pt>
                <c:pt idx="932">
                  <c:v>41393</c:v>
                </c:pt>
                <c:pt idx="933">
                  <c:v>41394</c:v>
                </c:pt>
                <c:pt idx="934">
                  <c:v>41395</c:v>
                </c:pt>
                <c:pt idx="935">
                  <c:v>41396</c:v>
                </c:pt>
                <c:pt idx="936">
                  <c:v>41397</c:v>
                </c:pt>
                <c:pt idx="937">
                  <c:v>41400</c:v>
                </c:pt>
                <c:pt idx="938">
                  <c:v>41401</c:v>
                </c:pt>
                <c:pt idx="939">
                  <c:v>41402</c:v>
                </c:pt>
                <c:pt idx="940">
                  <c:v>41403</c:v>
                </c:pt>
                <c:pt idx="941">
                  <c:v>41404</c:v>
                </c:pt>
                <c:pt idx="942">
                  <c:v>41407</c:v>
                </c:pt>
                <c:pt idx="943">
                  <c:v>41408</c:v>
                </c:pt>
                <c:pt idx="944">
                  <c:v>41409</c:v>
                </c:pt>
                <c:pt idx="945">
                  <c:v>41410</c:v>
                </c:pt>
                <c:pt idx="946">
                  <c:v>41411</c:v>
                </c:pt>
                <c:pt idx="947">
                  <c:v>41414</c:v>
                </c:pt>
                <c:pt idx="948">
                  <c:v>41415</c:v>
                </c:pt>
                <c:pt idx="949">
                  <c:v>41416</c:v>
                </c:pt>
                <c:pt idx="950">
                  <c:v>41417</c:v>
                </c:pt>
                <c:pt idx="951">
                  <c:v>41418</c:v>
                </c:pt>
                <c:pt idx="952">
                  <c:v>41421</c:v>
                </c:pt>
                <c:pt idx="953">
                  <c:v>41422</c:v>
                </c:pt>
                <c:pt idx="954">
                  <c:v>41423</c:v>
                </c:pt>
                <c:pt idx="955">
                  <c:v>41424</c:v>
                </c:pt>
                <c:pt idx="956">
                  <c:v>41425</c:v>
                </c:pt>
                <c:pt idx="957">
                  <c:v>41428</c:v>
                </c:pt>
                <c:pt idx="958">
                  <c:v>41429</c:v>
                </c:pt>
                <c:pt idx="959">
                  <c:v>41430</c:v>
                </c:pt>
                <c:pt idx="960">
                  <c:v>41431</c:v>
                </c:pt>
                <c:pt idx="961">
                  <c:v>41432</c:v>
                </c:pt>
                <c:pt idx="962">
                  <c:v>41435</c:v>
                </c:pt>
                <c:pt idx="963">
                  <c:v>41436</c:v>
                </c:pt>
                <c:pt idx="964">
                  <c:v>41437</c:v>
                </c:pt>
                <c:pt idx="965">
                  <c:v>41438</c:v>
                </c:pt>
                <c:pt idx="966">
                  <c:v>41439</c:v>
                </c:pt>
                <c:pt idx="967">
                  <c:v>41442</c:v>
                </c:pt>
                <c:pt idx="968">
                  <c:v>41443</c:v>
                </c:pt>
                <c:pt idx="969">
                  <c:v>41444</c:v>
                </c:pt>
                <c:pt idx="970">
                  <c:v>41445</c:v>
                </c:pt>
                <c:pt idx="971">
                  <c:v>41446</c:v>
                </c:pt>
                <c:pt idx="972">
                  <c:v>41449</c:v>
                </c:pt>
                <c:pt idx="973">
                  <c:v>41450</c:v>
                </c:pt>
                <c:pt idx="974">
                  <c:v>41451</c:v>
                </c:pt>
                <c:pt idx="975">
                  <c:v>41452</c:v>
                </c:pt>
                <c:pt idx="976">
                  <c:v>41453</c:v>
                </c:pt>
                <c:pt idx="977">
                  <c:v>41456</c:v>
                </c:pt>
                <c:pt idx="978">
                  <c:v>41457</c:v>
                </c:pt>
                <c:pt idx="979">
                  <c:v>41458</c:v>
                </c:pt>
                <c:pt idx="980">
                  <c:v>41459</c:v>
                </c:pt>
                <c:pt idx="981">
                  <c:v>41460</c:v>
                </c:pt>
                <c:pt idx="982">
                  <c:v>41463</c:v>
                </c:pt>
                <c:pt idx="983">
                  <c:v>41464</c:v>
                </c:pt>
                <c:pt idx="984">
                  <c:v>41465</c:v>
                </c:pt>
                <c:pt idx="985">
                  <c:v>41466</c:v>
                </c:pt>
                <c:pt idx="986">
                  <c:v>41467</c:v>
                </c:pt>
                <c:pt idx="987">
                  <c:v>41470</c:v>
                </c:pt>
                <c:pt idx="988">
                  <c:v>41471</c:v>
                </c:pt>
                <c:pt idx="989">
                  <c:v>41472</c:v>
                </c:pt>
                <c:pt idx="990">
                  <c:v>41473</c:v>
                </c:pt>
                <c:pt idx="991">
                  <c:v>41474</c:v>
                </c:pt>
                <c:pt idx="992">
                  <c:v>41477</c:v>
                </c:pt>
                <c:pt idx="993">
                  <c:v>41478</c:v>
                </c:pt>
                <c:pt idx="994">
                  <c:v>41479</c:v>
                </c:pt>
                <c:pt idx="995">
                  <c:v>41480</c:v>
                </c:pt>
                <c:pt idx="996">
                  <c:v>41481</c:v>
                </c:pt>
                <c:pt idx="997">
                  <c:v>41484</c:v>
                </c:pt>
                <c:pt idx="998">
                  <c:v>41485</c:v>
                </c:pt>
                <c:pt idx="999">
                  <c:v>41486</c:v>
                </c:pt>
                <c:pt idx="1000">
                  <c:v>41487</c:v>
                </c:pt>
                <c:pt idx="1001">
                  <c:v>41488</c:v>
                </c:pt>
                <c:pt idx="1002">
                  <c:v>41491</c:v>
                </c:pt>
                <c:pt idx="1003">
                  <c:v>41492</c:v>
                </c:pt>
                <c:pt idx="1004">
                  <c:v>41493</c:v>
                </c:pt>
                <c:pt idx="1005">
                  <c:v>41494</c:v>
                </c:pt>
                <c:pt idx="1006">
                  <c:v>41495</c:v>
                </c:pt>
                <c:pt idx="1007">
                  <c:v>41498</c:v>
                </c:pt>
                <c:pt idx="1008">
                  <c:v>41499</c:v>
                </c:pt>
                <c:pt idx="1009">
                  <c:v>41500</c:v>
                </c:pt>
                <c:pt idx="1010">
                  <c:v>41501</c:v>
                </c:pt>
                <c:pt idx="1011">
                  <c:v>41502</c:v>
                </c:pt>
                <c:pt idx="1012">
                  <c:v>41505</c:v>
                </c:pt>
                <c:pt idx="1013">
                  <c:v>41506</c:v>
                </c:pt>
                <c:pt idx="1014">
                  <c:v>41507</c:v>
                </c:pt>
                <c:pt idx="1015">
                  <c:v>41508</c:v>
                </c:pt>
                <c:pt idx="1016">
                  <c:v>41509</c:v>
                </c:pt>
                <c:pt idx="1017">
                  <c:v>41512</c:v>
                </c:pt>
                <c:pt idx="1018">
                  <c:v>41513</c:v>
                </c:pt>
                <c:pt idx="1019">
                  <c:v>41514</c:v>
                </c:pt>
                <c:pt idx="1020">
                  <c:v>41515</c:v>
                </c:pt>
                <c:pt idx="1021">
                  <c:v>41516</c:v>
                </c:pt>
                <c:pt idx="1022">
                  <c:v>41519</c:v>
                </c:pt>
                <c:pt idx="1023">
                  <c:v>41520</c:v>
                </c:pt>
                <c:pt idx="1024">
                  <c:v>41521</c:v>
                </c:pt>
                <c:pt idx="1025">
                  <c:v>41522</c:v>
                </c:pt>
                <c:pt idx="1026">
                  <c:v>41523</c:v>
                </c:pt>
                <c:pt idx="1027">
                  <c:v>41526</c:v>
                </c:pt>
                <c:pt idx="1028">
                  <c:v>41527</c:v>
                </c:pt>
                <c:pt idx="1029">
                  <c:v>41528</c:v>
                </c:pt>
                <c:pt idx="1030">
                  <c:v>41529</c:v>
                </c:pt>
                <c:pt idx="1031">
                  <c:v>41530</c:v>
                </c:pt>
                <c:pt idx="1032">
                  <c:v>41533</c:v>
                </c:pt>
                <c:pt idx="1033">
                  <c:v>41534</c:v>
                </c:pt>
                <c:pt idx="1034">
                  <c:v>41535</c:v>
                </c:pt>
                <c:pt idx="1035">
                  <c:v>41536</c:v>
                </c:pt>
                <c:pt idx="1036">
                  <c:v>41537</c:v>
                </c:pt>
                <c:pt idx="1037">
                  <c:v>41540</c:v>
                </c:pt>
                <c:pt idx="1038">
                  <c:v>41541</c:v>
                </c:pt>
                <c:pt idx="1039">
                  <c:v>41542</c:v>
                </c:pt>
                <c:pt idx="1040">
                  <c:v>41543</c:v>
                </c:pt>
                <c:pt idx="1041">
                  <c:v>41544</c:v>
                </c:pt>
                <c:pt idx="1042">
                  <c:v>41547</c:v>
                </c:pt>
                <c:pt idx="1043">
                  <c:v>41548</c:v>
                </c:pt>
                <c:pt idx="1044">
                  <c:v>41549</c:v>
                </c:pt>
                <c:pt idx="1045">
                  <c:v>41550</c:v>
                </c:pt>
                <c:pt idx="1046">
                  <c:v>41551</c:v>
                </c:pt>
                <c:pt idx="1047">
                  <c:v>41554</c:v>
                </c:pt>
                <c:pt idx="1048">
                  <c:v>41555</c:v>
                </c:pt>
                <c:pt idx="1049">
                  <c:v>41556</c:v>
                </c:pt>
                <c:pt idx="1050">
                  <c:v>41557</c:v>
                </c:pt>
                <c:pt idx="1051">
                  <c:v>41558</c:v>
                </c:pt>
                <c:pt idx="1052">
                  <c:v>41561</c:v>
                </c:pt>
                <c:pt idx="1053">
                  <c:v>41562</c:v>
                </c:pt>
                <c:pt idx="1054">
                  <c:v>41563</c:v>
                </c:pt>
                <c:pt idx="1055">
                  <c:v>41564</c:v>
                </c:pt>
                <c:pt idx="1056">
                  <c:v>41565</c:v>
                </c:pt>
                <c:pt idx="1057">
                  <c:v>41568</c:v>
                </c:pt>
                <c:pt idx="1058">
                  <c:v>41569</c:v>
                </c:pt>
                <c:pt idx="1059">
                  <c:v>41570</c:v>
                </c:pt>
                <c:pt idx="1060">
                  <c:v>41571</c:v>
                </c:pt>
                <c:pt idx="1061">
                  <c:v>41572</c:v>
                </c:pt>
                <c:pt idx="1062">
                  <c:v>41575</c:v>
                </c:pt>
                <c:pt idx="1063">
                  <c:v>41576</c:v>
                </c:pt>
                <c:pt idx="1064">
                  <c:v>41577</c:v>
                </c:pt>
                <c:pt idx="1065">
                  <c:v>41578</c:v>
                </c:pt>
                <c:pt idx="1066">
                  <c:v>41579</c:v>
                </c:pt>
                <c:pt idx="1067">
                  <c:v>41582</c:v>
                </c:pt>
                <c:pt idx="1068">
                  <c:v>41583</c:v>
                </c:pt>
                <c:pt idx="1069">
                  <c:v>41584</c:v>
                </c:pt>
                <c:pt idx="1070">
                  <c:v>41585</c:v>
                </c:pt>
                <c:pt idx="1071">
                  <c:v>41586</c:v>
                </c:pt>
                <c:pt idx="1072">
                  <c:v>41589</c:v>
                </c:pt>
                <c:pt idx="1073">
                  <c:v>41590</c:v>
                </c:pt>
                <c:pt idx="1074">
                  <c:v>41591</c:v>
                </c:pt>
                <c:pt idx="1075">
                  <c:v>41592</c:v>
                </c:pt>
                <c:pt idx="1076">
                  <c:v>41593</c:v>
                </c:pt>
                <c:pt idx="1077">
                  <c:v>41596</c:v>
                </c:pt>
                <c:pt idx="1078">
                  <c:v>41597</c:v>
                </c:pt>
                <c:pt idx="1079">
                  <c:v>41598</c:v>
                </c:pt>
                <c:pt idx="1080">
                  <c:v>41599</c:v>
                </c:pt>
                <c:pt idx="1081">
                  <c:v>41600</c:v>
                </c:pt>
                <c:pt idx="1082">
                  <c:v>41603</c:v>
                </c:pt>
                <c:pt idx="1083">
                  <c:v>41604</c:v>
                </c:pt>
                <c:pt idx="1084">
                  <c:v>41605</c:v>
                </c:pt>
                <c:pt idx="1085">
                  <c:v>41606</c:v>
                </c:pt>
                <c:pt idx="1086">
                  <c:v>41607</c:v>
                </c:pt>
                <c:pt idx="1087">
                  <c:v>41610</c:v>
                </c:pt>
                <c:pt idx="1088">
                  <c:v>41611</c:v>
                </c:pt>
                <c:pt idx="1089">
                  <c:v>41612</c:v>
                </c:pt>
                <c:pt idx="1090">
                  <c:v>41613</c:v>
                </c:pt>
                <c:pt idx="1091">
                  <c:v>41614</c:v>
                </c:pt>
                <c:pt idx="1092">
                  <c:v>41617</c:v>
                </c:pt>
                <c:pt idx="1093">
                  <c:v>41618</c:v>
                </c:pt>
                <c:pt idx="1094">
                  <c:v>41619</c:v>
                </c:pt>
                <c:pt idx="1095">
                  <c:v>41620</c:v>
                </c:pt>
                <c:pt idx="1096">
                  <c:v>41621</c:v>
                </c:pt>
                <c:pt idx="1097">
                  <c:v>41624</c:v>
                </c:pt>
                <c:pt idx="1098">
                  <c:v>41625</c:v>
                </c:pt>
                <c:pt idx="1099">
                  <c:v>41626</c:v>
                </c:pt>
                <c:pt idx="1100">
                  <c:v>41627</c:v>
                </c:pt>
                <c:pt idx="1101">
                  <c:v>41628</c:v>
                </c:pt>
                <c:pt idx="1102">
                  <c:v>41631</c:v>
                </c:pt>
                <c:pt idx="1103">
                  <c:v>41632</c:v>
                </c:pt>
                <c:pt idx="1104">
                  <c:v>41633</c:v>
                </c:pt>
                <c:pt idx="1105">
                  <c:v>41634</c:v>
                </c:pt>
                <c:pt idx="1106">
                  <c:v>41635</c:v>
                </c:pt>
                <c:pt idx="1107">
                  <c:v>41638</c:v>
                </c:pt>
                <c:pt idx="1108">
                  <c:v>41639</c:v>
                </c:pt>
                <c:pt idx="1109">
                  <c:v>41640</c:v>
                </c:pt>
                <c:pt idx="1110">
                  <c:v>41641</c:v>
                </c:pt>
                <c:pt idx="1111">
                  <c:v>41642</c:v>
                </c:pt>
                <c:pt idx="1112">
                  <c:v>41645</c:v>
                </c:pt>
                <c:pt idx="1113">
                  <c:v>41646</c:v>
                </c:pt>
                <c:pt idx="1114">
                  <c:v>41647</c:v>
                </c:pt>
                <c:pt idx="1115">
                  <c:v>41648</c:v>
                </c:pt>
                <c:pt idx="1116">
                  <c:v>41649</c:v>
                </c:pt>
                <c:pt idx="1117">
                  <c:v>41652</c:v>
                </c:pt>
                <c:pt idx="1118">
                  <c:v>41653</c:v>
                </c:pt>
                <c:pt idx="1119">
                  <c:v>41654</c:v>
                </c:pt>
                <c:pt idx="1120">
                  <c:v>41655</c:v>
                </c:pt>
                <c:pt idx="1121">
                  <c:v>41656</c:v>
                </c:pt>
                <c:pt idx="1122">
                  <c:v>41659</c:v>
                </c:pt>
                <c:pt idx="1123">
                  <c:v>41660</c:v>
                </c:pt>
                <c:pt idx="1124">
                  <c:v>41661</c:v>
                </c:pt>
                <c:pt idx="1125">
                  <c:v>41662</c:v>
                </c:pt>
                <c:pt idx="1126">
                  <c:v>41663</c:v>
                </c:pt>
                <c:pt idx="1127">
                  <c:v>41666</c:v>
                </c:pt>
                <c:pt idx="1128">
                  <c:v>41667</c:v>
                </c:pt>
                <c:pt idx="1129">
                  <c:v>41668</c:v>
                </c:pt>
                <c:pt idx="1130">
                  <c:v>41669</c:v>
                </c:pt>
                <c:pt idx="1131">
                  <c:v>41670</c:v>
                </c:pt>
                <c:pt idx="1132">
                  <c:v>41673</c:v>
                </c:pt>
                <c:pt idx="1133">
                  <c:v>41674</c:v>
                </c:pt>
                <c:pt idx="1134">
                  <c:v>41675</c:v>
                </c:pt>
                <c:pt idx="1135">
                  <c:v>41676</c:v>
                </c:pt>
                <c:pt idx="1136">
                  <c:v>41677</c:v>
                </c:pt>
                <c:pt idx="1137">
                  <c:v>41680</c:v>
                </c:pt>
                <c:pt idx="1138">
                  <c:v>41681</c:v>
                </c:pt>
                <c:pt idx="1139">
                  <c:v>41682</c:v>
                </c:pt>
                <c:pt idx="1140">
                  <c:v>41683</c:v>
                </c:pt>
                <c:pt idx="1141">
                  <c:v>41684</c:v>
                </c:pt>
                <c:pt idx="1142">
                  <c:v>41687</c:v>
                </c:pt>
                <c:pt idx="1143">
                  <c:v>41688</c:v>
                </c:pt>
                <c:pt idx="1144">
                  <c:v>41689</c:v>
                </c:pt>
                <c:pt idx="1145">
                  <c:v>41690</c:v>
                </c:pt>
                <c:pt idx="1146">
                  <c:v>41691</c:v>
                </c:pt>
                <c:pt idx="1147">
                  <c:v>41694</c:v>
                </c:pt>
                <c:pt idx="1148">
                  <c:v>41695</c:v>
                </c:pt>
                <c:pt idx="1149">
                  <c:v>41696</c:v>
                </c:pt>
                <c:pt idx="1150">
                  <c:v>41697</c:v>
                </c:pt>
                <c:pt idx="1151">
                  <c:v>41698</c:v>
                </c:pt>
                <c:pt idx="1152">
                  <c:v>41701</c:v>
                </c:pt>
                <c:pt idx="1153">
                  <c:v>41702</c:v>
                </c:pt>
                <c:pt idx="1154">
                  <c:v>41703</c:v>
                </c:pt>
                <c:pt idx="1155">
                  <c:v>41704</c:v>
                </c:pt>
                <c:pt idx="1156">
                  <c:v>41705</c:v>
                </c:pt>
                <c:pt idx="1157">
                  <c:v>41708</c:v>
                </c:pt>
                <c:pt idx="1158">
                  <c:v>41709</c:v>
                </c:pt>
                <c:pt idx="1159">
                  <c:v>41710</c:v>
                </c:pt>
                <c:pt idx="1160">
                  <c:v>41711</c:v>
                </c:pt>
                <c:pt idx="1161">
                  <c:v>41712</c:v>
                </c:pt>
                <c:pt idx="1162">
                  <c:v>41715</c:v>
                </c:pt>
                <c:pt idx="1163">
                  <c:v>41716</c:v>
                </c:pt>
                <c:pt idx="1164">
                  <c:v>41717</c:v>
                </c:pt>
                <c:pt idx="1165">
                  <c:v>41718</c:v>
                </c:pt>
                <c:pt idx="1166">
                  <c:v>41719</c:v>
                </c:pt>
                <c:pt idx="1167">
                  <c:v>41722</c:v>
                </c:pt>
                <c:pt idx="1168">
                  <c:v>41723</c:v>
                </c:pt>
                <c:pt idx="1169">
                  <c:v>41724</c:v>
                </c:pt>
                <c:pt idx="1170">
                  <c:v>41725</c:v>
                </c:pt>
                <c:pt idx="1171">
                  <c:v>41726</c:v>
                </c:pt>
                <c:pt idx="1172">
                  <c:v>41729</c:v>
                </c:pt>
                <c:pt idx="1173">
                  <c:v>41730</c:v>
                </c:pt>
                <c:pt idx="1174">
                  <c:v>41731</c:v>
                </c:pt>
                <c:pt idx="1175">
                  <c:v>41732</c:v>
                </c:pt>
                <c:pt idx="1176">
                  <c:v>41733</c:v>
                </c:pt>
                <c:pt idx="1177">
                  <c:v>41736</c:v>
                </c:pt>
                <c:pt idx="1178">
                  <c:v>41737</c:v>
                </c:pt>
                <c:pt idx="1179">
                  <c:v>41738</c:v>
                </c:pt>
                <c:pt idx="1180">
                  <c:v>41739</c:v>
                </c:pt>
                <c:pt idx="1181">
                  <c:v>41740</c:v>
                </c:pt>
                <c:pt idx="1182">
                  <c:v>41743</c:v>
                </c:pt>
                <c:pt idx="1183">
                  <c:v>41744</c:v>
                </c:pt>
                <c:pt idx="1184">
                  <c:v>41745</c:v>
                </c:pt>
                <c:pt idx="1185">
                  <c:v>41746</c:v>
                </c:pt>
                <c:pt idx="1186">
                  <c:v>41747</c:v>
                </c:pt>
                <c:pt idx="1187">
                  <c:v>41750</c:v>
                </c:pt>
                <c:pt idx="1188">
                  <c:v>41751</c:v>
                </c:pt>
                <c:pt idx="1189">
                  <c:v>41752</c:v>
                </c:pt>
                <c:pt idx="1190">
                  <c:v>41753</c:v>
                </c:pt>
                <c:pt idx="1191">
                  <c:v>41754</c:v>
                </c:pt>
                <c:pt idx="1192">
                  <c:v>41757</c:v>
                </c:pt>
                <c:pt idx="1193">
                  <c:v>41758</c:v>
                </c:pt>
                <c:pt idx="1194">
                  <c:v>41759</c:v>
                </c:pt>
                <c:pt idx="1195">
                  <c:v>41760</c:v>
                </c:pt>
                <c:pt idx="1196">
                  <c:v>41761</c:v>
                </c:pt>
                <c:pt idx="1197">
                  <c:v>41764</c:v>
                </c:pt>
                <c:pt idx="1198">
                  <c:v>41765</c:v>
                </c:pt>
                <c:pt idx="1199">
                  <c:v>41766</c:v>
                </c:pt>
                <c:pt idx="1200">
                  <c:v>41767</c:v>
                </c:pt>
                <c:pt idx="1201">
                  <c:v>41768</c:v>
                </c:pt>
                <c:pt idx="1202">
                  <c:v>41771</c:v>
                </c:pt>
                <c:pt idx="1203">
                  <c:v>41772</c:v>
                </c:pt>
                <c:pt idx="1204">
                  <c:v>41773</c:v>
                </c:pt>
                <c:pt idx="1205">
                  <c:v>41774</c:v>
                </c:pt>
                <c:pt idx="1206">
                  <c:v>41775</c:v>
                </c:pt>
                <c:pt idx="1207">
                  <c:v>41778</c:v>
                </c:pt>
                <c:pt idx="1208">
                  <c:v>41779</c:v>
                </c:pt>
                <c:pt idx="1209">
                  <c:v>41780</c:v>
                </c:pt>
                <c:pt idx="1210">
                  <c:v>41781</c:v>
                </c:pt>
                <c:pt idx="1211">
                  <c:v>41782</c:v>
                </c:pt>
                <c:pt idx="1212">
                  <c:v>41785</c:v>
                </c:pt>
                <c:pt idx="1213">
                  <c:v>41786</c:v>
                </c:pt>
                <c:pt idx="1214">
                  <c:v>41787</c:v>
                </c:pt>
                <c:pt idx="1215">
                  <c:v>41788</c:v>
                </c:pt>
                <c:pt idx="1216">
                  <c:v>41789</c:v>
                </c:pt>
                <c:pt idx="1217">
                  <c:v>41792</c:v>
                </c:pt>
                <c:pt idx="1218">
                  <c:v>41793</c:v>
                </c:pt>
                <c:pt idx="1219">
                  <c:v>41794</c:v>
                </c:pt>
                <c:pt idx="1220">
                  <c:v>41795</c:v>
                </c:pt>
                <c:pt idx="1221">
                  <c:v>41796</c:v>
                </c:pt>
                <c:pt idx="1222">
                  <c:v>41799</c:v>
                </c:pt>
                <c:pt idx="1223">
                  <c:v>41800</c:v>
                </c:pt>
                <c:pt idx="1224">
                  <c:v>41801</c:v>
                </c:pt>
                <c:pt idx="1225">
                  <c:v>41802</c:v>
                </c:pt>
                <c:pt idx="1226">
                  <c:v>41803</c:v>
                </c:pt>
                <c:pt idx="1227">
                  <c:v>41806</c:v>
                </c:pt>
                <c:pt idx="1228">
                  <c:v>41807</c:v>
                </c:pt>
                <c:pt idx="1229">
                  <c:v>41808</c:v>
                </c:pt>
                <c:pt idx="1230">
                  <c:v>41809</c:v>
                </c:pt>
                <c:pt idx="1231">
                  <c:v>41810</c:v>
                </c:pt>
                <c:pt idx="1232">
                  <c:v>41813</c:v>
                </c:pt>
                <c:pt idx="1233">
                  <c:v>41814</c:v>
                </c:pt>
                <c:pt idx="1234">
                  <c:v>41815</c:v>
                </c:pt>
                <c:pt idx="1235">
                  <c:v>41816</c:v>
                </c:pt>
                <c:pt idx="1236">
                  <c:v>41817</c:v>
                </c:pt>
                <c:pt idx="1237">
                  <c:v>41820</c:v>
                </c:pt>
                <c:pt idx="1238">
                  <c:v>41821</c:v>
                </c:pt>
                <c:pt idx="1239">
                  <c:v>41822</c:v>
                </c:pt>
                <c:pt idx="1240">
                  <c:v>41823</c:v>
                </c:pt>
                <c:pt idx="1241">
                  <c:v>41824</c:v>
                </c:pt>
                <c:pt idx="1242">
                  <c:v>41827</c:v>
                </c:pt>
                <c:pt idx="1243">
                  <c:v>41828</c:v>
                </c:pt>
                <c:pt idx="1244">
                  <c:v>41829</c:v>
                </c:pt>
                <c:pt idx="1245">
                  <c:v>41830</c:v>
                </c:pt>
                <c:pt idx="1246">
                  <c:v>41831</c:v>
                </c:pt>
                <c:pt idx="1247">
                  <c:v>41834</c:v>
                </c:pt>
                <c:pt idx="1248">
                  <c:v>41835</c:v>
                </c:pt>
                <c:pt idx="1249">
                  <c:v>41836</c:v>
                </c:pt>
                <c:pt idx="1250">
                  <c:v>41837</c:v>
                </c:pt>
                <c:pt idx="1251">
                  <c:v>41838</c:v>
                </c:pt>
                <c:pt idx="1252">
                  <c:v>41841</c:v>
                </c:pt>
                <c:pt idx="1253">
                  <c:v>41842</c:v>
                </c:pt>
                <c:pt idx="1254">
                  <c:v>41843</c:v>
                </c:pt>
                <c:pt idx="1255">
                  <c:v>41844</c:v>
                </c:pt>
                <c:pt idx="1256">
                  <c:v>41845</c:v>
                </c:pt>
                <c:pt idx="1257">
                  <c:v>41848</c:v>
                </c:pt>
                <c:pt idx="1258">
                  <c:v>41849</c:v>
                </c:pt>
                <c:pt idx="1259">
                  <c:v>41850</c:v>
                </c:pt>
                <c:pt idx="1260">
                  <c:v>41851</c:v>
                </c:pt>
                <c:pt idx="1261">
                  <c:v>41852</c:v>
                </c:pt>
                <c:pt idx="1262">
                  <c:v>41855</c:v>
                </c:pt>
                <c:pt idx="1263">
                  <c:v>41856</c:v>
                </c:pt>
                <c:pt idx="1264">
                  <c:v>41857</c:v>
                </c:pt>
                <c:pt idx="1265">
                  <c:v>41858</c:v>
                </c:pt>
                <c:pt idx="1266">
                  <c:v>41859</c:v>
                </c:pt>
                <c:pt idx="1267">
                  <c:v>41862</c:v>
                </c:pt>
                <c:pt idx="1268">
                  <c:v>41863</c:v>
                </c:pt>
                <c:pt idx="1269">
                  <c:v>41864</c:v>
                </c:pt>
                <c:pt idx="1270">
                  <c:v>41865</c:v>
                </c:pt>
                <c:pt idx="1271">
                  <c:v>41866</c:v>
                </c:pt>
                <c:pt idx="1272">
                  <c:v>41869</c:v>
                </c:pt>
                <c:pt idx="1273">
                  <c:v>41870</c:v>
                </c:pt>
                <c:pt idx="1274">
                  <c:v>41871</c:v>
                </c:pt>
                <c:pt idx="1275">
                  <c:v>41872</c:v>
                </c:pt>
                <c:pt idx="1276">
                  <c:v>41873</c:v>
                </c:pt>
                <c:pt idx="1277">
                  <c:v>41876</c:v>
                </c:pt>
                <c:pt idx="1278">
                  <c:v>41877</c:v>
                </c:pt>
                <c:pt idx="1279">
                  <c:v>41878</c:v>
                </c:pt>
                <c:pt idx="1280">
                  <c:v>41879</c:v>
                </c:pt>
                <c:pt idx="1281">
                  <c:v>41880</c:v>
                </c:pt>
                <c:pt idx="1282">
                  <c:v>41883</c:v>
                </c:pt>
                <c:pt idx="1283">
                  <c:v>41884</c:v>
                </c:pt>
                <c:pt idx="1284">
                  <c:v>41885</c:v>
                </c:pt>
                <c:pt idx="1285">
                  <c:v>41886</c:v>
                </c:pt>
                <c:pt idx="1286">
                  <c:v>41887</c:v>
                </c:pt>
                <c:pt idx="1287">
                  <c:v>41890</c:v>
                </c:pt>
                <c:pt idx="1288">
                  <c:v>41891</c:v>
                </c:pt>
                <c:pt idx="1289">
                  <c:v>41892</c:v>
                </c:pt>
                <c:pt idx="1290">
                  <c:v>41893</c:v>
                </c:pt>
                <c:pt idx="1291">
                  <c:v>41894</c:v>
                </c:pt>
                <c:pt idx="1292">
                  <c:v>41897</c:v>
                </c:pt>
                <c:pt idx="1293">
                  <c:v>41898</c:v>
                </c:pt>
                <c:pt idx="1294">
                  <c:v>41899</c:v>
                </c:pt>
                <c:pt idx="1295">
                  <c:v>41900</c:v>
                </c:pt>
                <c:pt idx="1296">
                  <c:v>41901</c:v>
                </c:pt>
                <c:pt idx="1297">
                  <c:v>41904</c:v>
                </c:pt>
                <c:pt idx="1298">
                  <c:v>41905</c:v>
                </c:pt>
                <c:pt idx="1299">
                  <c:v>41906</c:v>
                </c:pt>
                <c:pt idx="1300">
                  <c:v>41907</c:v>
                </c:pt>
                <c:pt idx="1301">
                  <c:v>41908</c:v>
                </c:pt>
                <c:pt idx="1302">
                  <c:v>41911</c:v>
                </c:pt>
                <c:pt idx="1303">
                  <c:v>41912</c:v>
                </c:pt>
                <c:pt idx="1304">
                  <c:v>41913</c:v>
                </c:pt>
              </c:numCache>
            </c:numRef>
          </c:cat>
          <c:val>
            <c:numRef>
              <c:f>Rstar!$B$2:$B$1306</c:f>
              <c:numCache>
                <c:formatCode>General</c:formatCode>
                <c:ptCount val="1305"/>
                <c:pt idx="0">
                  <c:v>4.6789826612546683</c:v>
                </c:pt>
                <c:pt idx="1">
                  <c:v>4.6024799966300085</c:v>
                </c:pt>
                <c:pt idx="2">
                  <c:v>4.5308766668701743</c:v>
                </c:pt>
                <c:pt idx="3">
                  <c:v>4.5540199679666582</c:v>
                </c:pt>
                <c:pt idx="4">
                  <c:v>4.5561578445079007</c:v>
                </c:pt>
                <c:pt idx="5">
                  <c:v>4.5269420798826818</c:v>
                </c:pt>
                <c:pt idx="6">
                  <c:v>4.6014978665893356</c:v>
                </c:pt>
                <c:pt idx="7">
                  <c:v>4.5414008442379359</c:v>
                </c:pt>
                <c:pt idx="8">
                  <c:v>4.5704264793439284</c:v>
                </c:pt>
                <c:pt idx="9">
                  <c:v>4.6658364874921112</c:v>
                </c:pt>
                <c:pt idx="10">
                  <c:v>4.7230321751472335</c:v>
                </c:pt>
                <c:pt idx="11">
                  <c:v>4.7457671100514656</c:v>
                </c:pt>
                <c:pt idx="12">
                  <c:v>4.7658910611536687</c:v>
                </c:pt>
                <c:pt idx="13">
                  <c:v>4.7171140664623685</c:v>
                </c:pt>
                <c:pt idx="14">
                  <c:v>4.8453708931216308</c:v>
                </c:pt>
                <c:pt idx="15">
                  <c:v>4.8605074450276025</c:v>
                </c:pt>
                <c:pt idx="16">
                  <c:v>4.8268942625891906</c:v>
                </c:pt>
                <c:pt idx="17">
                  <c:v>4.8611764613616568</c:v>
                </c:pt>
                <c:pt idx="18">
                  <c:v>4.7743729293680968</c:v>
                </c:pt>
                <c:pt idx="19">
                  <c:v>4.7602468591933498</c:v>
                </c:pt>
                <c:pt idx="20">
                  <c:v>4.8098361025115786</c:v>
                </c:pt>
                <c:pt idx="21">
                  <c:v>4.7705437133614241</c:v>
                </c:pt>
                <c:pt idx="22">
                  <c:v>4.7999323771887878</c:v>
                </c:pt>
                <c:pt idx="23">
                  <c:v>4.8743462799051871</c:v>
                </c:pt>
                <c:pt idx="24">
                  <c:v>4.9523140898354718</c:v>
                </c:pt>
                <c:pt idx="25">
                  <c:v>5.0446017527225404</c:v>
                </c:pt>
                <c:pt idx="26">
                  <c:v>5.1131331210932665</c:v>
                </c:pt>
                <c:pt idx="27">
                  <c:v>5.0901744539153349</c:v>
                </c:pt>
                <c:pt idx="28">
                  <c:v>5.0181445323086127</c:v>
                </c:pt>
                <c:pt idx="29">
                  <c:v>5.0201627728161764</c:v>
                </c:pt>
                <c:pt idx="30">
                  <c:v>5.1047769923887696</c:v>
                </c:pt>
                <c:pt idx="31">
                  <c:v>5.1208206568333008</c:v>
                </c:pt>
                <c:pt idx="32">
                  <c:v>5.0432670410234826</c:v>
                </c:pt>
                <c:pt idx="33">
                  <c:v>4.957705974893913</c:v>
                </c:pt>
                <c:pt idx="34">
                  <c:v>4.9868546320440839</c:v>
                </c:pt>
                <c:pt idx="35">
                  <c:v>4.9412630102905624</c:v>
                </c:pt>
                <c:pt idx="36">
                  <c:v>4.9204864776562562</c:v>
                </c:pt>
                <c:pt idx="37">
                  <c:v>4.9545428667701916</c:v>
                </c:pt>
                <c:pt idx="38">
                  <c:v>4.913196669585</c:v>
                </c:pt>
                <c:pt idx="39">
                  <c:v>4.8923252782972542</c:v>
                </c:pt>
                <c:pt idx="40">
                  <c:v>4.7541868085926016</c:v>
                </c:pt>
                <c:pt idx="41">
                  <c:v>4.7613240163206374</c:v>
                </c:pt>
                <c:pt idx="42">
                  <c:v>4.7366112675157535</c:v>
                </c:pt>
                <c:pt idx="43">
                  <c:v>4.8276868927727001</c:v>
                </c:pt>
                <c:pt idx="44">
                  <c:v>4.9038375315007103</c:v>
                </c:pt>
                <c:pt idx="45">
                  <c:v>4.9717858162115069</c:v>
                </c:pt>
                <c:pt idx="46">
                  <c:v>5.0538065368712193</c:v>
                </c:pt>
                <c:pt idx="47">
                  <c:v>5.0511554979649773</c:v>
                </c:pt>
                <c:pt idx="48">
                  <c:v>5.0730846925880346</c:v>
                </c:pt>
                <c:pt idx="49">
                  <c:v>5.0654955291774568</c:v>
                </c:pt>
                <c:pt idx="50">
                  <c:v>5.2326807397435022</c:v>
                </c:pt>
                <c:pt idx="51">
                  <c:v>5.2815378185830975</c:v>
                </c:pt>
                <c:pt idx="52">
                  <c:v>5.2552723492679529</c:v>
                </c:pt>
                <c:pt idx="53">
                  <c:v>5.3150628906351987</c:v>
                </c:pt>
                <c:pt idx="54">
                  <c:v>5.3142426233957645</c:v>
                </c:pt>
                <c:pt idx="55">
                  <c:v>5.2750441072234784</c:v>
                </c:pt>
                <c:pt idx="56">
                  <c:v>5.1902130893424534</c:v>
                </c:pt>
                <c:pt idx="57">
                  <c:v>5.2903710612653558</c:v>
                </c:pt>
                <c:pt idx="58">
                  <c:v>5.3296779574528275</c:v>
                </c:pt>
                <c:pt idx="59">
                  <c:v>5.3950662370138192</c:v>
                </c:pt>
                <c:pt idx="60">
                  <c:v>5.401319078298469</c:v>
                </c:pt>
                <c:pt idx="63">
                  <c:v>5.4813494403963805</c:v>
                </c:pt>
                <c:pt idx="64">
                  <c:v>5.4788079487155743</c:v>
                </c:pt>
                <c:pt idx="65">
                  <c:v>5.423835387670378</c:v>
                </c:pt>
                <c:pt idx="67">
                  <c:v>5.3111889877334706</c:v>
                </c:pt>
                <c:pt idx="68">
                  <c:v>5.3615851153681664</c:v>
                </c:pt>
                <c:pt idx="69">
                  <c:v>5.455077532663319</c:v>
                </c:pt>
                <c:pt idx="70">
                  <c:v>5.4519295502199725</c:v>
                </c:pt>
                <c:pt idx="71">
                  <c:v>5.4648864208234418</c:v>
                </c:pt>
                <c:pt idx="72">
                  <c:v>5.3809077991914345</c:v>
                </c:pt>
                <c:pt idx="73">
                  <c:v>5.317708263604116</c:v>
                </c:pt>
                <c:pt idx="74">
                  <c:v>5.3408936958395437</c:v>
                </c:pt>
                <c:pt idx="75">
                  <c:v>5.3680644567027453</c:v>
                </c:pt>
                <c:pt idx="76">
                  <c:v>5.298711159678386</c:v>
                </c:pt>
                <c:pt idx="77">
                  <c:v>5.3024924505918332</c:v>
                </c:pt>
                <c:pt idx="78">
                  <c:v>5.3864361811046857</c:v>
                </c:pt>
                <c:pt idx="79">
                  <c:v>5.3648917243193814</c:v>
                </c:pt>
                <c:pt idx="80">
                  <c:v>5.3051144604355907</c:v>
                </c:pt>
                <c:pt idx="81">
                  <c:v>5.2908481096702369</c:v>
                </c:pt>
                <c:pt idx="82">
                  <c:v>5.276894553574996</c:v>
                </c:pt>
                <c:pt idx="83">
                  <c:v>5.2638587803188646</c:v>
                </c:pt>
                <c:pt idx="84">
                  <c:v>5.2710773524013543</c:v>
                </c:pt>
                <c:pt idx="85">
                  <c:v>5.3295352170373871</c:v>
                </c:pt>
                <c:pt idx="86">
                  <c:v>5.2859865545201581</c:v>
                </c:pt>
                <c:pt idx="87">
                  <c:v>5.2812107797583296</c:v>
                </c:pt>
                <c:pt idx="88">
                  <c:v>5.3182511599051674</c:v>
                </c:pt>
                <c:pt idx="89">
                  <c:v>5.3365235442884096</c:v>
                </c:pt>
                <c:pt idx="90">
                  <c:v>5.336220933940159</c:v>
                </c:pt>
                <c:pt idx="91">
                  <c:v>5.333087984996661</c:v>
                </c:pt>
                <c:pt idx="92">
                  <c:v>5.3909644582447473</c:v>
                </c:pt>
                <c:pt idx="93">
                  <c:v>5.4011345968403415</c:v>
                </c:pt>
                <c:pt idx="94">
                  <c:v>5.4029202510725804</c:v>
                </c:pt>
                <c:pt idx="95">
                  <c:v>5.5386572769769717</c:v>
                </c:pt>
                <c:pt idx="96">
                  <c:v>5.5939345162345457</c:v>
                </c:pt>
                <c:pt idx="97">
                  <c:v>5.6221402720134233</c:v>
                </c:pt>
                <c:pt idx="98">
                  <c:v>5.5906163955343207</c:v>
                </c:pt>
                <c:pt idx="99">
                  <c:v>5.5894318929243925</c:v>
                </c:pt>
                <c:pt idx="100">
                  <c:v>5.7222640829036964</c:v>
                </c:pt>
                <c:pt idx="101">
                  <c:v>5.8245474654412082</c:v>
                </c:pt>
                <c:pt idx="102">
                  <c:v>5.7655316781552637</c:v>
                </c:pt>
                <c:pt idx="103">
                  <c:v>5.7151117919688215</c:v>
                </c:pt>
                <c:pt idx="104">
                  <c:v>5.6014522030799183</c:v>
                </c:pt>
                <c:pt idx="105">
                  <c:v>5.676830623211683</c:v>
                </c:pt>
                <c:pt idx="106">
                  <c:v>5.6912230358836897</c:v>
                </c:pt>
                <c:pt idx="107">
                  <c:v>5.7277075974640566</c:v>
                </c:pt>
                <c:pt idx="108">
                  <c:v>5.6396675667152074</c:v>
                </c:pt>
                <c:pt idx="109">
                  <c:v>5.602551633503003</c:v>
                </c:pt>
                <c:pt idx="110">
                  <c:v>5.5578019459344183</c:v>
                </c:pt>
                <c:pt idx="111">
                  <c:v>5.6031368157706662</c:v>
                </c:pt>
                <c:pt idx="112">
                  <c:v>5.6594718001550977</c:v>
                </c:pt>
                <c:pt idx="113">
                  <c:v>5.6357719686581733</c:v>
                </c:pt>
                <c:pt idx="114">
                  <c:v>5.6913737128601261</c:v>
                </c:pt>
                <c:pt idx="115">
                  <c:v>5.7918446981511149</c:v>
                </c:pt>
                <c:pt idx="116">
                  <c:v>5.7509001475078154</c:v>
                </c:pt>
                <c:pt idx="117">
                  <c:v>5.7087316213956552</c:v>
                </c:pt>
                <c:pt idx="118">
                  <c:v>5.6537808428644567</c:v>
                </c:pt>
                <c:pt idx="119">
                  <c:v>5.6084727244367887</c:v>
                </c:pt>
                <c:pt idx="120">
                  <c:v>5.5323007069349863</c:v>
                </c:pt>
                <c:pt idx="121">
                  <c:v>5.4903843020930729</c:v>
                </c:pt>
                <c:pt idx="122">
                  <c:v>5.4594854355855862</c:v>
                </c:pt>
                <c:pt idx="123">
                  <c:v>5.4819948574025883</c:v>
                </c:pt>
                <c:pt idx="124">
                  <c:v>5.5570358402326292</c:v>
                </c:pt>
                <c:pt idx="125">
                  <c:v>5.6594931783497007</c:v>
                </c:pt>
                <c:pt idx="126">
                  <c:v>5.6873514974951167</c:v>
                </c:pt>
                <c:pt idx="127">
                  <c:v>5.5968756418555063</c:v>
                </c:pt>
                <c:pt idx="128">
                  <c:v>5.6139302537686593</c:v>
                </c:pt>
                <c:pt idx="129">
                  <c:v>5.567663710074422</c:v>
                </c:pt>
                <c:pt idx="130">
                  <c:v>5.5486089216118684</c:v>
                </c:pt>
                <c:pt idx="133">
                  <c:v>5.6303653595094572</c:v>
                </c:pt>
                <c:pt idx="134">
                  <c:v>5.6962897695983861</c:v>
                </c:pt>
                <c:pt idx="135">
                  <c:v>5.6824772903998149</c:v>
                </c:pt>
                <c:pt idx="136">
                  <c:v>5.7383085686961328</c:v>
                </c:pt>
                <c:pt idx="137">
                  <c:v>5.7304392017321781</c:v>
                </c:pt>
                <c:pt idx="138">
                  <c:v>5.708595792057408</c:v>
                </c:pt>
                <c:pt idx="139">
                  <c:v>5.7214098439891341</c:v>
                </c:pt>
                <c:pt idx="140">
                  <c:v>5.7375552874672486</c:v>
                </c:pt>
                <c:pt idx="141">
                  <c:v>5.7002524212224319</c:v>
                </c:pt>
                <c:pt idx="142">
                  <c:v>5.7039334651838356</c:v>
                </c:pt>
                <c:pt idx="143">
                  <c:v>5.7321799288898223</c:v>
                </c:pt>
                <c:pt idx="144">
                  <c:v>5.7055976717522467</c:v>
                </c:pt>
                <c:pt idx="145">
                  <c:v>5.6101680625255188</c:v>
                </c:pt>
                <c:pt idx="146">
                  <c:v>5.6476378638797424</c:v>
                </c:pt>
                <c:pt idx="147">
                  <c:v>5.5793560708583474</c:v>
                </c:pt>
                <c:pt idx="148">
                  <c:v>5.5573852870568077</c:v>
                </c:pt>
                <c:pt idx="149">
                  <c:v>5.5356635401878167</c:v>
                </c:pt>
                <c:pt idx="150">
                  <c:v>5.5439086352972469</c:v>
                </c:pt>
                <c:pt idx="151">
                  <c:v>5.4534358730545049</c:v>
                </c:pt>
                <c:pt idx="153">
                  <c:v>5.3496182168749682</c:v>
                </c:pt>
                <c:pt idx="154">
                  <c:v>5.3291127238814955</c:v>
                </c:pt>
                <c:pt idx="155">
                  <c:v>5.2886167544059051</c:v>
                </c:pt>
                <c:pt idx="156">
                  <c:v>5.3467399407053007</c:v>
                </c:pt>
                <c:pt idx="157">
                  <c:v>5.4424539165172838</c:v>
                </c:pt>
                <c:pt idx="158">
                  <c:v>5.4034911221633619</c:v>
                </c:pt>
                <c:pt idx="159">
                  <c:v>5.3754990981290209</c:v>
                </c:pt>
                <c:pt idx="160">
                  <c:v>5.4434724502526795</c:v>
                </c:pt>
                <c:pt idx="161">
                  <c:v>5.3836127190036986</c:v>
                </c:pt>
                <c:pt idx="162">
                  <c:v>5.3975834417729249</c:v>
                </c:pt>
                <c:pt idx="163">
                  <c:v>5.4023838694535637</c:v>
                </c:pt>
                <c:pt idx="164">
                  <c:v>5.3079445832435628</c:v>
                </c:pt>
                <c:pt idx="165">
                  <c:v>5.1797536442001597</c:v>
                </c:pt>
                <c:pt idx="166">
                  <c:v>5.1434334797638055</c:v>
                </c:pt>
                <c:pt idx="167">
                  <c:v>5.1497854309367952</c:v>
                </c:pt>
                <c:pt idx="168">
                  <c:v>5.0782518769886646</c:v>
                </c:pt>
                <c:pt idx="169">
                  <c:v>5.1894096753177124</c:v>
                </c:pt>
                <c:pt idx="170">
                  <c:v>5.2272047428062569</c:v>
                </c:pt>
                <c:pt idx="171">
                  <c:v>5.1736261913063473</c:v>
                </c:pt>
                <c:pt idx="173">
                  <c:v>5.1401614838662635</c:v>
                </c:pt>
                <c:pt idx="174">
                  <c:v>5.1209653454981368</c:v>
                </c:pt>
                <c:pt idx="175">
                  <c:v>5.1845119609465495</c:v>
                </c:pt>
                <c:pt idx="176">
                  <c:v>5.1173911540773762</c:v>
                </c:pt>
                <c:pt idx="177">
                  <c:v>5.1062574387362263</c:v>
                </c:pt>
                <c:pt idx="178">
                  <c:v>5.0867750129037725</c:v>
                </c:pt>
                <c:pt idx="179">
                  <c:v>5.1531926145176934</c:v>
                </c:pt>
                <c:pt idx="180">
                  <c:v>5.1578525883068354</c:v>
                </c:pt>
                <c:pt idx="181">
                  <c:v>5.0401445246259602</c:v>
                </c:pt>
                <c:pt idx="182">
                  <c:v>5.1070648474852893</c:v>
                </c:pt>
                <c:pt idx="183">
                  <c:v>5.1347637729292881</c:v>
                </c:pt>
                <c:pt idx="184">
                  <c:v>5.1197833330320517</c:v>
                </c:pt>
                <c:pt idx="185">
                  <c:v>5.0516553786454272</c:v>
                </c:pt>
                <c:pt idx="186">
                  <c:v>5.1110946138782039</c:v>
                </c:pt>
                <c:pt idx="187">
                  <c:v>5.0832483449424561</c:v>
                </c:pt>
                <c:pt idx="188">
                  <c:v>5.0509361919305205</c:v>
                </c:pt>
                <c:pt idx="189">
                  <c:v>5.0249208661231002</c:v>
                </c:pt>
                <c:pt idx="190">
                  <c:v>4.9799159463305553</c:v>
                </c:pt>
                <c:pt idx="191">
                  <c:v>4.9871006273448604</c:v>
                </c:pt>
                <c:pt idx="192">
                  <c:v>4.9788216781772316</c:v>
                </c:pt>
                <c:pt idx="193">
                  <c:v>4.9831017961992341</c:v>
                </c:pt>
                <c:pt idx="194">
                  <c:v>4.957304126584555</c:v>
                </c:pt>
                <c:pt idx="195">
                  <c:v>4.8851843738797953</c:v>
                </c:pt>
                <c:pt idx="196">
                  <c:v>4.9464438094240357</c:v>
                </c:pt>
                <c:pt idx="197">
                  <c:v>4.9130880785413762</c:v>
                </c:pt>
                <c:pt idx="198">
                  <c:v>4.9593020687407945</c:v>
                </c:pt>
                <c:pt idx="199">
                  <c:v>4.9709749869141575</c:v>
                </c:pt>
                <c:pt idx="200">
                  <c:v>4.9808572623012548</c:v>
                </c:pt>
                <c:pt idx="201">
                  <c:v>4.9427462713254693</c:v>
                </c:pt>
                <c:pt idx="202">
                  <c:v>4.9471586866283079</c:v>
                </c:pt>
                <c:pt idx="203">
                  <c:v>4.9851250666600695</c:v>
                </c:pt>
                <c:pt idx="204">
                  <c:v>5.0082616704879772</c:v>
                </c:pt>
                <c:pt idx="205">
                  <c:v>4.9879976843111375</c:v>
                </c:pt>
                <c:pt idx="206">
                  <c:v>4.947177344534011</c:v>
                </c:pt>
                <c:pt idx="207">
                  <c:v>4.9611645815491929</c:v>
                </c:pt>
                <c:pt idx="208">
                  <c:v>4.9473994338309906</c:v>
                </c:pt>
                <c:pt idx="209">
                  <c:v>4.942310881137276</c:v>
                </c:pt>
                <c:pt idx="210">
                  <c:v>4.9582966561621005</c:v>
                </c:pt>
                <c:pt idx="211">
                  <c:v>5.0170470584538354</c:v>
                </c:pt>
                <c:pt idx="212">
                  <c:v>5.0260101561847508</c:v>
                </c:pt>
                <c:pt idx="213">
                  <c:v>5.0714316176684466</c:v>
                </c:pt>
                <c:pt idx="214">
                  <c:v>5.057577628296273</c:v>
                </c:pt>
                <c:pt idx="215">
                  <c:v>5.0054051716068866</c:v>
                </c:pt>
                <c:pt idx="216">
                  <c:v>4.9101003173991931</c:v>
                </c:pt>
                <c:pt idx="217">
                  <c:v>4.9223624424990593</c:v>
                </c:pt>
                <c:pt idx="218">
                  <c:v>4.8344705898335709</c:v>
                </c:pt>
                <c:pt idx="219">
                  <c:v>4.8451802331139469</c:v>
                </c:pt>
                <c:pt idx="220">
                  <c:v>4.7764832715564047</c:v>
                </c:pt>
                <c:pt idx="221">
                  <c:v>4.7754885497280686</c:v>
                </c:pt>
                <c:pt idx="222">
                  <c:v>4.7960407400497918</c:v>
                </c:pt>
                <c:pt idx="223">
                  <c:v>4.8383012905308602</c:v>
                </c:pt>
                <c:pt idx="224">
                  <c:v>4.74840545289831</c:v>
                </c:pt>
                <c:pt idx="225">
                  <c:v>4.731230196111559</c:v>
                </c:pt>
                <c:pt idx="226">
                  <c:v>4.7240065234991784</c:v>
                </c:pt>
                <c:pt idx="227">
                  <c:v>4.6387588709531578</c:v>
                </c:pt>
                <c:pt idx="228">
                  <c:v>4.6557692889528806</c:v>
                </c:pt>
                <c:pt idx="229">
                  <c:v>4.6154546126165954</c:v>
                </c:pt>
                <c:pt idx="230">
                  <c:v>4.6097105985272258</c:v>
                </c:pt>
                <c:pt idx="231">
                  <c:v>4.5879209429368917</c:v>
                </c:pt>
                <c:pt idx="232">
                  <c:v>4.5817841950017826</c:v>
                </c:pt>
                <c:pt idx="233">
                  <c:v>4.4818303565574036</c:v>
                </c:pt>
                <c:pt idx="234">
                  <c:v>4.4279676503697658</c:v>
                </c:pt>
                <c:pt idx="235">
                  <c:v>4.3796140671691486</c:v>
                </c:pt>
                <c:pt idx="236">
                  <c:v>4.3722611773212057</c:v>
                </c:pt>
                <c:pt idx="238">
                  <c:v>4.2860046448644953</c:v>
                </c:pt>
                <c:pt idx="239">
                  <c:v>4.3981119882788047</c:v>
                </c:pt>
                <c:pt idx="240">
                  <c:v>4.4276921124349427</c:v>
                </c:pt>
                <c:pt idx="241">
                  <c:v>4.4973408778553807</c:v>
                </c:pt>
                <c:pt idx="242">
                  <c:v>4.4662944916777709</c:v>
                </c:pt>
                <c:pt idx="243">
                  <c:v>4.3995140414586604</c:v>
                </c:pt>
                <c:pt idx="244">
                  <c:v>4.4964412648352683</c:v>
                </c:pt>
                <c:pt idx="245">
                  <c:v>4.5833610994720209</c:v>
                </c:pt>
                <c:pt idx="246">
                  <c:v>4.6534218892305841</c:v>
                </c:pt>
                <c:pt idx="247">
                  <c:v>4.6398224039600757</c:v>
                </c:pt>
                <c:pt idx="248">
                  <c:v>4.5936299633196409</c:v>
                </c:pt>
                <c:pt idx="249">
                  <c:v>4.6289258852696689</c:v>
                </c:pt>
                <c:pt idx="250">
                  <c:v>4.7078107478084696</c:v>
                </c:pt>
                <c:pt idx="251">
                  <c:v>4.6903912129183052</c:v>
                </c:pt>
                <c:pt idx="252">
                  <c:v>4.7198800961930187</c:v>
                </c:pt>
                <c:pt idx="253">
                  <c:v>4.6806511745810067</c:v>
                </c:pt>
                <c:pt idx="254">
                  <c:v>4.5088385769334973</c:v>
                </c:pt>
                <c:pt idx="255">
                  <c:v>4.4967850404237542</c:v>
                </c:pt>
                <c:pt idx="256">
                  <c:v>4.5974971049248214</c:v>
                </c:pt>
                <c:pt idx="257">
                  <c:v>4.5172983661575348</c:v>
                </c:pt>
                <c:pt idx="258">
                  <c:v>4.4623123483008156</c:v>
                </c:pt>
                <c:pt idx="259">
                  <c:v>4.4384768286349203</c:v>
                </c:pt>
                <c:pt idx="260">
                  <c:v>4.4895061313265705</c:v>
                </c:pt>
                <c:pt idx="261">
                  <c:v>4.5219102675422418</c:v>
                </c:pt>
                <c:pt idx="262">
                  <c:v>4.4827001121889047</c:v>
                </c:pt>
                <c:pt idx="263">
                  <c:v>4.5134912313490698</c:v>
                </c:pt>
                <c:pt idx="264">
                  <c:v>4.4315259264950626</c:v>
                </c:pt>
                <c:pt idx="265">
                  <c:v>4.4660081680334729</c:v>
                </c:pt>
                <c:pt idx="266">
                  <c:v>4.3885451721604074</c:v>
                </c:pt>
                <c:pt idx="267">
                  <c:v>4.4149944367841591</c:v>
                </c:pt>
                <c:pt idx="268">
                  <c:v>4.3798205861891804</c:v>
                </c:pt>
                <c:pt idx="269">
                  <c:v>4.4231854289317933</c:v>
                </c:pt>
                <c:pt idx="270">
                  <c:v>4.4250963847981044</c:v>
                </c:pt>
                <c:pt idx="271">
                  <c:v>4.5100777325384573</c:v>
                </c:pt>
                <c:pt idx="272">
                  <c:v>4.5549992291410586</c:v>
                </c:pt>
                <c:pt idx="273">
                  <c:v>4.6329327848971289</c:v>
                </c:pt>
                <c:pt idx="274">
                  <c:v>4.6636753777368485</c:v>
                </c:pt>
                <c:pt idx="275">
                  <c:v>4.6156949956464768</c:v>
                </c:pt>
                <c:pt idx="276">
                  <c:v>4.6157540602522253</c:v>
                </c:pt>
                <c:pt idx="277">
                  <c:v>4.561104933876849</c:v>
                </c:pt>
                <c:pt idx="278">
                  <c:v>4.6804953049662537</c:v>
                </c:pt>
                <c:pt idx="279">
                  <c:v>4.8037278211002832</c:v>
                </c:pt>
                <c:pt idx="280">
                  <c:v>4.7973503819091352</c:v>
                </c:pt>
                <c:pt idx="281">
                  <c:v>4.7304512596621979</c:v>
                </c:pt>
                <c:pt idx="282">
                  <c:v>4.6817103148003154</c:v>
                </c:pt>
                <c:pt idx="283">
                  <c:v>4.6614770015205877</c:v>
                </c:pt>
                <c:pt idx="284">
                  <c:v>4.6199739978726395</c:v>
                </c:pt>
                <c:pt idx="285">
                  <c:v>4.5803993623790147</c:v>
                </c:pt>
                <c:pt idx="286">
                  <c:v>4.6091395177690355</c:v>
                </c:pt>
                <c:pt idx="287">
                  <c:v>4.6318436050865071</c:v>
                </c:pt>
                <c:pt idx="288">
                  <c:v>4.663197730339645</c:v>
                </c:pt>
                <c:pt idx="289">
                  <c:v>4.7789089924738004</c:v>
                </c:pt>
                <c:pt idx="290">
                  <c:v>4.7520511310308944</c:v>
                </c:pt>
                <c:pt idx="291">
                  <c:v>4.784022654484108</c:v>
                </c:pt>
                <c:pt idx="292">
                  <c:v>4.8593833120329055</c:v>
                </c:pt>
                <c:pt idx="293">
                  <c:v>4.9170122392493036</c:v>
                </c:pt>
                <c:pt idx="294">
                  <c:v>4.8866218542141322</c:v>
                </c:pt>
                <c:pt idx="295">
                  <c:v>5.0145824691719607</c:v>
                </c:pt>
                <c:pt idx="296">
                  <c:v>5.0206696674489022</c:v>
                </c:pt>
                <c:pt idx="297">
                  <c:v>4.9705183082227009</c:v>
                </c:pt>
                <c:pt idx="298">
                  <c:v>4.9068055178350338</c:v>
                </c:pt>
                <c:pt idx="299">
                  <c:v>4.9986723543153317</c:v>
                </c:pt>
                <c:pt idx="300">
                  <c:v>5.0205975652501014</c:v>
                </c:pt>
                <c:pt idx="301">
                  <c:v>4.9890617973090423</c:v>
                </c:pt>
                <c:pt idx="302">
                  <c:v>5.0027803888916011</c:v>
                </c:pt>
                <c:pt idx="303">
                  <c:v>4.8868709408857507</c:v>
                </c:pt>
                <c:pt idx="304">
                  <c:v>5.0409208875779976</c:v>
                </c:pt>
                <c:pt idx="305">
                  <c:v>5.0941944183486871</c:v>
                </c:pt>
                <c:pt idx="306">
                  <c:v>5.103379661226235</c:v>
                </c:pt>
                <c:pt idx="307">
                  <c:v>5.0833607161609216</c:v>
                </c:pt>
                <c:pt idx="308">
                  <c:v>5.1632452776177278</c:v>
                </c:pt>
                <c:pt idx="309">
                  <c:v>5.2182075940413792</c:v>
                </c:pt>
                <c:pt idx="310">
                  <c:v>5.1521335340898151</c:v>
                </c:pt>
                <c:pt idx="311">
                  <c:v>5.1535158703075234</c:v>
                </c:pt>
                <c:pt idx="312">
                  <c:v>5.1778854580809277</c:v>
                </c:pt>
                <c:pt idx="313">
                  <c:v>5.2184387668370604</c:v>
                </c:pt>
                <c:pt idx="314">
                  <c:v>5.2064388097701215</c:v>
                </c:pt>
                <c:pt idx="315">
                  <c:v>5.2106863117540962</c:v>
                </c:pt>
                <c:pt idx="316">
                  <c:v>5.125602291994519</c:v>
                </c:pt>
                <c:pt idx="317">
                  <c:v>5.0183286954385551</c:v>
                </c:pt>
                <c:pt idx="318">
                  <c:v>5.034707096337887</c:v>
                </c:pt>
                <c:pt idx="319">
                  <c:v>5.0157149001760732</c:v>
                </c:pt>
                <c:pt idx="320">
                  <c:v>5.0050384104149179</c:v>
                </c:pt>
                <c:pt idx="321">
                  <c:v>5.0133826280551972</c:v>
                </c:pt>
                <c:pt idx="324">
                  <c:v>5.0887957075920909</c:v>
                </c:pt>
                <c:pt idx="325">
                  <c:v>4.9943081405415075</c:v>
                </c:pt>
                <c:pt idx="326">
                  <c:v>4.920850887432386</c:v>
                </c:pt>
                <c:pt idx="328">
                  <c:v>4.98817069412015</c:v>
                </c:pt>
                <c:pt idx="329">
                  <c:v>5.1017642493985749</c:v>
                </c:pt>
                <c:pt idx="330">
                  <c:v>5.0630912326982713</c:v>
                </c:pt>
                <c:pt idx="331">
                  <c:v>5.0329192938550049</c:v>
                </c:pt>
                <c:pt idx="332">
                  <c:v>4.9859478198424245</c:v>
                </c:pt>
                <c:pt idx="333">
                  <c:v>5.0316266758411858</c:v>
                </c:pt>
                <c:pt idx="334">
                  <c:v>5.1184077814919302</c:v>
                </c:pt>
                <c:pt idx="335">
                  <c:v>5.1201976173658519</c:v>
                </c:pt>
                <c:pt idx="336">
                  <c:v>5.0990825648964222</c:v>
                </c:pt>
                <c:pt idx="337">
                  <c:v>5.1208005354388764</c:v>
                </c:pt>
                <c:pt idx="338">
                  <c:v>5.1693256164947403</c:v>
                </c:pt>
                <c:pt idx="339">
                  <c:v>5.1832481677751634</c:v>
                </c:pt>
                <c:pt idx="340">
                  <c:v>5.2436797079826025</c:v>
                </c:pt>
                <c:pt idx="341">
                  <c:v>5.2486470912354894</c:v>
                </c:pt>
                <c:pt idx="342">
                  <c:v>5.2353565237178454</c:v>
                </c:pt>
                <c:pt idx="343">
                  <c:v>5.2541647280229045</c:v>
                </c:pt>
                <c:pt idx="344">
                  <c:v>5.2849319441542253</c:v>
                </c:pt>
                <c:pt idx="345">
                  <c:v>5.2634286073027372</c:v>
                </c:pt>
                <c:pt idx="346">
                  <c:v>5.1999098353135116</c:v>
                </c:pt>
                <c:pt idx="347">
                  <c:v>5.1796651004937964</c:v>
                </c:pt>
                <c:pt idx="348">
                  <c:v>5.2002435457175311</c:v>
                </c:pt>
                <c:pt idx="349">
                  <c:v>5.1943251297014452</c:v>
                </c:pt>
                <c:pt idx="350">
                  <c:v>5.2612171737157727</c:v>
                </c:pt>
                <c:pt idx="351">
                  <c:v>5.2772114124794118</c:v>
                </c:pt>
                <c:pt idx="352">
                  <c:v>5.2495144314658893</c:v>
                </c:pt>
                <c:pt idx="353">
                  <c:v>5.2735603689664519</c:v>
                </c:pt>
                <c:pt idx="354">
                  <c:v>5.3302580694730057</c:v>
                </c:pt>
                <c:pt idx="355">
                  <c:v>5.3278002373424869</c:v>
                </c:pt>
                <c:pt idx="356">
                  <c:v>5.2831386629390549</c:v>
                </c:pt>
                <c:pt idx="357">
                  <c:v>5.2794816063826842</c:v>
                </c:pt>
                <c:pt idx="358">
                  <c:v>5.2824832431076318</c:v>
                </c:pt>
                <c:pt idx="359">
                  <c:v>5.2791674758543508</c:v>
                </c:pt>
                <c:pt idx="360">
                  <c:v>5.2138123335259516</c:v>
                </c:pt>
                <c:pt idx="361">
                  <c:v>5.2396930605652647</c:v>
                </c:pt>
                <c:pt idx="362">
                  <c:v>5.1508936605347815</c:v>
                </c:pt>
                <c:pt idx="363">
                  <c:v>5.0732778440998629</c:v>
                </c:pt>
                <c:pt idx="364">
                  <c:v>5.0423818353186336</c:v>
                </c:pt>
                <c:pt idx="365">
                  <c:v>5.1137648715909814</c:v>
                </c:pt>
                <c:pt idx="366">
                  <c:v>5.1451998373809129</c:v>
                </c:pt>
                <c:pt idx="367">
                  <c:v>5.1236306366002147</c:v>
                </c:pt>
                <c:pt idx="368">
                  <c:v>5.1662898931939356</c:v>
                </c:pt>
                <c:pt idx="369">
                  <c:v>5.2141087267228823</c:v>
                </c:pt>
                <c:pt idx="370">
                  <c:v>5.2604677645540088</c:v>
                </c:pt>
                <c:pt idx="371">
                  <c:v>5.1714993894467041</c:v>
                </c:pt>
                <c:pt idx="372">
                  <c:v>5.2027763732290762</c:v>
                </c:pt>
                <c:pt idx="373">
                  <c:v>5.2582455458950461</c:v>
                </c:pt>
                <c:pt idx="374">
                  <c:v>5.2373010036133625</c:v>
                </c:pt>
                <c:pt idx="375">
                  <c:v>5.1544518694958406</c:v>
                </c:pt>
                <c:pt idx="376">
                  <c:v>5.141450275350091</c:v>
                </c:pt>
                <c:pt idx="377">
                  <c:v>5.0926426370423838</c:v>
                </c:pt>
                <c:pt idx="378">
                  <c:v>5.0520491240215311</c:v>
                </c:pt>
                <c:pt idx="379">
                  <c:v>4.9728346152112248</c:v>
                </c:pt>
                <c:pt idx="380">
                  <c:v>5.0385525141325305</c:v>
                </c:pt>
                <c:pt idx="381">
                  <c:v>5.0058248465740753</c:v>
                </c:pt>
                <c:pt idx="382">
                  <c:v>5.0147512548767237</c:v>
                </c:pt>
                <c:pt idx="383">
                  <c:v>5.0563017455542223</c:v>
                </c:pt>
                <c:pt idx="384">
                  <c:v>4.9830350518179225</c:v>
                </c:pt>
                <c:pt idx="385">
                  <c:v>5.0459487992175429</c:v>
                </c:pt>
                <c:pt idx="386">
                  <c:v>5.0560499707972344</c:v>
                </c:pt>
                <c:pt idx="387">
                  <c:v>5.0663382946375144</c:v>
                </c:pt>
                <c:pt idx="388">
                  <c:v>5.0733667486127043</c:v>
                </c:pt>
                <c:pt idx="389">
                  <c:v>5.1128666711392103</c:v>
                </c:pt>
                <c:pt idx="390">
                  <c:v>5.137257608449433</c:v>
                </c:pt>
                <c:pt idx="391">
                  <c:v>5.1562128559525302</c:v>
                </c:pt>
                <c:pt idx="392">
                  <c:v>5.1489770692242782</c:v>
                </c:pt>
                <c:pt idx="393">
                  <c:v>5.1634280598813493</c:v>
                </c:pt>
                <c:pt idx="394">
                  <c:v>5.1934331748712834</c:v>
                </c:pt>
                <c:pt idx="395">
                  <c:v>5.1954126201876409</c:v>
                </c:pt>
                <c:pt idx="396">
                  <c:v>5.2625948787239754</c:v>
                </c:pt>
                <c:pt idx="397">
                  <c:v>5.2900394167451612</c:v>
                </c:pt>
                <c:pt idx="398">
                  <c:v>5.2032630911862023</c:v>
                </c:pt>
                <c:pt idx="399">
                  <c:v>5.2125364983848197</c:v>
                </c:pt>
                <c:pt idx="400">
                  <c:v>5.1961674598396579</c:v>
                </c:pt>
                <c:pt idx="401">
                  <c:v>5.0891006483074346</c:v>
                </c:pt>
                <c:pt idx="402">
                  <c:v>5.069412795619848</c:v>
                </c:pt>
                <c:pt idx="403">
                  <c:v>5.0780414555438487</c:v>
                </c:pt>
                <c:pt idx="404">
                  <c:v>5.0912499101164563</c:v>
                </c:pt>
                <c:pt idx="405">
                  <c:v>5.0408046192969236</c:v>
                </c:pt>
                <c:pt idx="408">
                  <c:v>4.9922016810668195</c:v>
                </c:pt>
                <c:pt idx="409">
                  <c:v>5.0508960549794057</c:v>
                </c:pt>
                <c:pt idx="410">
                  <c:v>4.9698979320447467</c:v>
                </c:pt>
                <c:pt idx="413">
                  <c:v>4.9443213847500314</c:v>
                </c:pt>
                <c:pt idx="414">
                  <c:v>4.926371555960559</c:v>
                </c:pt>
                <c:pt idx="415">
                  <c:v>4.9403335676219067</c:v>
                </c:pt>
                <c:pt idx="416">
                  <c:v>4.9519636719560776</c:v>
                </c:pt>
                <c:pt idx="417">
                  <c:v>4.9266380849939075</c:v>
                </c:pt>
                <c:pt idx="418">
                  <c:v>4.9254516675717728</c:v>
                </c:pt>
                <c:pt idx="419">
                  <c:v>4.9699932275118321</c:v>
                </c:pt>
                <c:pt idx="420">
                  <c:v>4.9156403480434046</c:v>
                </c:pt>
                <c:pt idx="421">
                  <c:v>4.9250745009429036</c:v>
                </c:pt>
                <c:pt idx="422">
                  <c:v>4.9437349408766904</c:v>
                </c:pt>
                <c:pt idx="423">
                  <c:v>4.9191821460736449</c:v>
                </c:pt>
                <c:pt idx="424">
                  <c:v>4.9181702760691142</c:v>
                </c:pt>
                <c:pt idx="425">
                  <c:v>4.9376083787639473</c:v>
                </c:pt>
                <c:pt idx="426">
                  <c:v>4.8964983133933391</c:v>
                </c:pt>
                <c:pt idx="427">
                  <c:v>4.8755021284862163</c:v>
                </c:pt>
                <c:pt idx="428">
                  <c:v>4.9216767176377445</c:v>
                </c:pt>
                <c:pt idx="429">
                  <c:v>4.9029308495749806</c:v>
                </c:pt>
                <c:pt idx="430">
                  <c:v>4.8896552348052511</c:v>
                </c:pt>
                <c:pt idx="431">
                  <c:v>4.8756748135473122</c:v>
                </c:pt>
                <c:pt idx="433">
                  <c:v>4.8803237852358157</c:v>
                </c:pt>
                <c:pt idx="434">
                  <c:v>4.8506213072905346</c:v>
                </c:pt>
                <c:pt idx="435">
                  <c:v>4.8791417416067739</c:v>
                </c:pt>
                <c:pt idx="436">
                  <c:v>4.9022213395524146</c:v>
                </c:pt>
                <c:pt idx="437">
                  <c:v>4.9048915965602511</c:v>
                </c:pt>
                <c:pt idx="438">
                  <c:v>4.9929438895826292</c:v>
                </c:pt>
                <c:pt idx="439">
                  <c:v>4.9620533822194659</c:v>
                </c:pt>
                <c:pt idx="440">
                  <c:v>4.9553851484667373</c:v>
                </c:pt>
                <c:pt idx="441">
                  <c:v>4.9083665044861542</c:v>
                </c:pt>
                <c:pt idx="442">
                  <c:v>4.9257050856111677</c:v>
                </c:pt>
                <c:pt idx="443">
                  <c:v>4.978529325880606</c:v>
                </c:pt>
                <c:pt idx="444">
                  <c:v>4.9530298107231197</c:v>
                </c:pt>
                <c:pt idx="445">
                  <c:v>4.8793004824985236</c:v>
                </c:pt>
                <c:pt idx="446">
                  <c:v>4.8977153288762008</c:v>
                </c:pt>
                <c:pt idx="447">
                  <c:v>4.9084479829073215</c:v>
                </c:pt>
                <c:pt idx="448">
                  <c:v>4.929521097282918</c:v>
                </c:pt>
                <c:pt idx="449">
                  <c:v>4.9186483848824682</c:v>
                </c:pt>
                <c:pt idx="450">
                  <c:v>4.8805799979322178</c:v>
                </c:pt>
                <c:pt idx="451">
                  <c:v>4.8673034619913391</c:v>
                </c:pt>
                <c:pt idx="452">
                  <c:v>4.8860101183690841</c:v>
                </c:pt>
                <c:pt idx="453">
                  <c:v>4.9987685485752591</c:v>
                </c:pt>
                <c:pt idx="454">
                  <c:v>5.0767244219702654</c:v>
                </c:pt>
                <c:pt idx="455">
                  <c:v>5.1294325306017496</c:v>
                </c:pt>
                <c:pt idx="456">
                  <c:v>5.1226874334507535</c:v>
                </c:pt>
                <c:pt idx="457">
                  <c:v>5.0992773906236248</c:v>
                </c:pt>
                <c:pt idx="458">
                  <c:v>5.0684425596867611</c:v>
                </c:pt>
                <c:pt idx="459">
                  <c:v>5.0028197920122661</c:v>
                </c:pt>
                <c:pt idx="460">
                  <c:v>5.0705344228652587</c:v>
                </c:pt>
                <c:pt idx="461">
                  <c:v>4.9528193685708199</c:v>
                </c:pt>
                <c:pt idx="462">
                  <c:v>4.845716885974408</c:v>
                </c:pt>
                <c:pt idx="463">
                  <c:v>4.851632248698273</c:v>
                </c:pt>
                <c:pt idx="464">
                  <c:v>4.8594811866537082</c:v>
                </c:pt>
                <c:pt idx="465">
                  <c:v>4.8446852418647151</c:v>
                </c:pt>
                <c:pt idx="466">
                  <c:v>4.8118077180921182</c:v>
                </c:pt>
                <c:pt idx="467">
                  <c:v>4.7538064629751746</c:v>
                </c:pt>
                <c:pt idx="468">
                  <c:v>4.7763651677185024</c:v>
                </c:pt>
                <c:pt idx="469">
                  <c:v>4.8032319523517089</c:v>
                </c:pt>
                <c:pt idx="470">
                  <c:v>4.9068690181285497</c:v>
                </c:pt>
                <c:pt idx="471">
                  <c:v>4.8279617355719777</c:v>
                </c:pt>
                <c:pt idx="472">
                  <c:v>4.7541766057302501</c:v>
                </c:pt>
                <c:pt idx="473">
                  <c:v>4.793730933446767</c:v>
                </c:pt>
                <c:pt idx="474">
                  <c:v>4.7025054719249013</c:v>
                </c:pt>
                <c:pt idx="475">
                  <c:v>4.7045556700300235</c:v>
                </c:pt>
                <c:pt idx="476">
                  <c:v>4.5999425433071437</c:v>
                </c:pt>
                <c:pt idx="477">
                  <c:v>4.5496346424756906</c:v>
                </c:pt>
                <c:pt idx="478">
                  <c:v>4.5159459282700416</c:v>
                </c:pt>
                <c:pt idx="479">
                  <c:v>4.4737567774574805</c:v>
                </c:pt>
                <c:pt idx="480">
                  <c:v>4.3972229497958875</c:v>
                </c:pt>
                <c:pt idx="481">
                  <c:v>4.436920026041042</c:v>
                </c:pt>
                <c:pt idx="482">
                  <c:v>4.3906182756537184</c:v>
                </c:pt>
                <c:pt idx="483">
                  <c:v>4.455542993857712</c:v>
                </c:pt>
                <c:pt idx="484">
                  <c:v>4.251219838446767</c:v>
                </c:pt>
                <c:pt idx="485">
                  <c:v>4.2297466385224087</c:v>
                </c:pt>
                <c:pt idx="486">
                  <c:v>4.26273675171094</c:v>
                </c:pt>
                <c:pt idx="487">
                  <c:v>4.2554788528274106</c:v>
                </c:pt>
                <c:pt idx="488">
                  <c:v>4.2535740406622793</c:v>
                </c:pt>
                <c:pt idx="489">
                  <c:v>4.1184903903720045</c:v>
                </c:pt>
                <c:pt idx="490">
                  <c:v>3.9062469029578182</c:v>
                </c:pt>
                <c:pt idx="491">
                  <c:v>3.9960328899002051</c:v>
                </c:pt>
                <c:pt idx="492">
                  <c:v>4.006775543650253</c:v>
                </c:pt>
                <c:pt idx="493">
                  <c:v>3.9913086219447429</c:v>
                </c:pt>
                <c:pt idx="494">
                  <c:v>4.1012199765079931</c:v>
                </c:pt>
                <c:pt idx="495">
                  <c:v>4.0834205675321709</c:v>
                </c:pt>
                <c:pt idx="496">
                  <c:v>4.0569707294993798</c:v>
                </c:pt>
                <c:pt idx="498">
                  <c:v>4.0674298988255924</c:v>
                </c:pt>
                <c:pt idx="499">
                  <c:v>4.2010137253627065</c:v>
                </c:pt>
                <c:pt idx="500">
                  <c:v>4.1208392690113191</c:v>
                </c:pt>
                <c:pt idx="501">
                  <c:v>4.0096439521708822</c:v>
                </c:pt>
                <c:pt idx="502">
                  <c:v>3.8335796799536519</c:v>
                </c:pt>
                <c:pt idx="503">
                  <c:v>3.8010887937356848</c:v>
                </c:pt>
                <c:pt idx="504">
                  <c:v>3.8576974384291942</c:v>
                </c:pt>
                <c:pt idx="505">
                  <c:v>3.9017779922368705</c:v>
                </c:pt>
                <c:pt idx="506">
                  <c:v>3.7729694359806061</c:v>
                </c:pt>
                <c:pt idx="507">
                  <c:v>3.6703768505643666</c:v>
                </c:pt>
                <c:pt idx="508">
                  <c:v>3.67026277906335</c:v>
                </c:pt>
                <c:pt idx="509">
                  <c:v>3.687460058636411</c:v>
                </c:pt>
                <c:pt idx="510">
                  <c:v>3.8331986785915104</c:v>
                </c:pt>
                <c:pt idx="511">
                  <c:v>3.7917702872142471</c:v>
                </c:pt>
                <c:pt idx="512">
                  <c:v>3.6508071157976913</c:v>
                </c:pt>
                <c:pt idx="513">
                  <c:v>3.6569147697530022</c:v>
                </c:pt>
                <c:pt idx="514">
                  <c:v>3.6791297406984733</c:v>
                </c:pt>
                <c:pt idx="515">
                  <c:v>3.5197148351075276</c:v>
                </c:pt>
                <c:pt idx="516">
                  <c:v>3.5474295388443799</c:v>
                </c:pt>
                <c:pt idx="517">
                  <c:v>3.60007237086826</c:v>
                </c:pt>
                <c:pt idx="518">
                  <c:v>3.760930782709996</c:v>
                </c:pt>
                <c:pt idx="519">
                  <c:v>3.7298688654466297</c:v>
                </c:pt>
                <c:pt idx="520">
                  <c:v>3.7636116874889609</c:v>
                </c:pt>
                <c:pt idx="521">
                  <c:v>3.6144502121880615</c:v>
                </c:pt>
                <c:pt idx="522">
                  <c:v>3.5147031434422806</c:v>
                </c:pt>
                <c:pt idx="523">
                  <c:v>3.3702906858764594</c:v>
                </c:pt>
                <c:pt idx="524">
                  <c:v>3.5121990474010332</c:v>
                </c:pt>
                <c:pt idx="525">
                  <c:v>3.5696294986149661</c:v>
                </c:pt>
                <c:pt idx="526">
                  <c:v>3.6848347185352957</c:v>
                </c:pt>
                <c:pt idx="527">
                  <c:v>3.8134851100939988</c:v>
                </c:pt>
                <c:pt idx="528">
                  <c:v>3.8237698105512039</c:v>
                </c:pt>
                <c:pt idx="529">
                  <c:v>3.9225730937686363</c:v>
                </c:pt>
                <c:pt idx="530">
                  <c:v>3.829905536748837</c:v>
                </c:pt>
                <c:pt idx="531">
                  <c:v>3.9058587241111211</c:v>
                </c:pt>
                <c:pt idx="532">
                  <c:v>3.7972652835508702</c:v>
                </c:pt>
                <c:pt idx="533">
                  <c:v>3.6707436491681733</c:v>
                </c:pt>
                <c:pt idx="534">
                  <c:v>3.7136255072311095</c:v>
                </c:pt>
                <c:pt idx="535">
                  <c:v>3.7101007256668206</c:v>
                </c:pt>
                <c:pt idx="536">
                  <c:v>3.8009789371732916</c:v>
                </c:pt>
                <c:pt idx="537">
                  <c:v>3.8180415151972475</c:v>
                </c:pt>
                <c:pt idx="538">
                  <c:v>3.7583312243499214</c:v>
                </c:pt>
                <c:pt idx="539">
                  <c:v>3.6795149070667383</c:v>
                </c:pt>
                <c:pt idx="540">
                  <c:v>3.9328594346878085</c:v>
                </c:pt>
                <c:pt idx="541">
                  <c:v>3.9760616171427103</c:v>
                </c:pt>
                <c:pt idx="542">
                  <c:v>3.7564760141231082</c:v>
                </c:pt>
                <c:pt idx="543">
                  <c:v>3.4057238242686987</c:v>
                </c:pt>
                <c:pt idx="544">
                  <c:v>3.4937405799499728</c:v>
                </c:pt>
                <c:pt idx="545">
                  <c:v>3.6351821521639698</c:v>
                </c:pt>
                <c:pt idx="546">
                  <c:v>3.572916186440795</c:v>
                </c:pt>
                <c:pt idx="547">
                  <c:v>3.5457236041325202</c:v>
                </c:pt>
                <c:pt idx="548">
                  <c:v>3.5179965792096097</c:v>
                </c:pt>
                <c:pt idx="549">
                  <c:v>3.3770302005804638</c:v>
                </c:pt>
                <c:pt idx="550">
                  <c:v>3.4115161757806041</c:v>
                </c:pt>
                <c:pt idx="551">
                  <c:v>3.5414318724925637</c:v>
                </c:pt>
                <c:pt idx="552">
                  <c:v>3.4397926528122382</c:v>
                </c:pt>
                <c:pt idx="553">
                  <c:v>3.3573681154181636</c:v>
                </c:pt>
                <c:pt idx="554">
                  <c:v>3.3828495267093812</c:v>
                </c:pt>
                <c:pt idx="555">
                  <c:v>3.4376549462473323</c:v>
                </c:pt>
                <c:pt idx="556">
                  <c:v>3.5075521116181654</c:v>
                </c:pt>
                <c:pt idx="557">
                  <c:v>3.4533451796469854</c:v>
                </c:pt>
                <c:pt idx="558">
                  <c:v>3.4230395344894289</c:v>
                </c:pt>
                <c:pt idx="559">
                  <c:v>3.3718347713118355</c:v>
                </c:pt>
                <c:pt idx="560">
                  <c:v>3.3878595145278241</c:v>
                </c:pt>
                <c:pt idx="561">
                  <c:v>3.5886810738863</c:v>
                </c:pt>
                <c:pt idx="562">
                  <c:v>3.5655666723495494</c:v>
                </c:pt>
                <c:pt idx="563">
                  <c:v>3.5094808466728322</c:v>
                </c:pt>
                <c:pt idx="564">
                  <c:v>3.5797903215953299</c:v>
                </c:pt>
                <c:pt idx="565">
                  <c:v>3.5993507434314269</c:v>
                </c:pt>
                <c:pt idx="566">
                  <c:v>3.6527581240136682</c:v>
                </c:pt>
                <c:pt idx="567">
                  <c:v>3.7413379318343742</c:v>
                </c:pt>
                <c:pt idx="568">
                  <c:v>3.6170386657766462</c:v>
                </c:pt>
                <c:pt idx="569">
                  <c:v>3.6070317088930928</c:v>
                </c:pt>
                <c:pt idx="570">
                  <c:v>3.4884203104601625</c:v>
                </c:pt>
                <c:pt idx="571">
                  <c:v>3.5002786244529234</c:v>
                </c:pt>
                <c:pt idx="572">
                  <c:v>3.4156569927234108</c:v>
                </c:pt>
                <c:pt idx="573">
                  <c:v>3.4386733705838046</c:v>
                </c:pt>
                <c:pt idx="574">
                  <c:v>3.3900320889011484</c:v>
                </c:pt>
                <c:pt idx="575">
                  <c:v>3.3858902284590071</c:v>
                </c:pt>
                <c:pt idx="576">
                  <c:v>3.3246138708868513</c:v>
                </c:pt>
                <c:pt idx="577">
                  <c:v>3.3502661819634687</c:v>
                </c:pt>
                <c:pt idx="578">
                  <c:v>3.3507035873253672</c:v>
                </c:pt>
                <c:pt idx="579">
                  <c:v>3.2693797774741555</c:v>
                </c:pt>
                <c:pt idx="580">
                  <c:v>3.2932807681462584</c:v>
                </c:pt>
                <c:pt idx="581">
                  <c:v>3.2807905669844004</c:v>
                </c:pt>
                <c:pt idx="584">
                  <c:v>3.2623068490812237</c:v>
                </c:pt>
                <c:pt idx="585">
                  <c:v>3.1979052917612636</c:v>
                </c:pt>
                <c:pt idx="586">
                  <c:v>3.2089705081209359</c:v>
                </c:pt>
                <c:pt idx="588">
                  <c:v>3.2610982518737699</c:v>
                </c:pt>
                <c:pt idx="589">
                  <c:v>3.2640575517160357</c:v>
                </c:pt>
                <c:pt idx="590">
                  <c:v>3.2732306192309721</c:v>
                </c:pt>
                <c:pt idx="591">
                  <c:v>3.2626973936917714</c:v>
                </c:pt>
                <c:pt idx="592">
                  <c:v>3.2431542540146694</c:v>
                </c:pt>
                <c:pt idx="593">
                  <c:v>3.3182018382845548</c:v>
                </c:pt>
                <c:pt idx="594">
                  <c:v>3.2511540830071546</c:v>
                </c:pt>
                <c:pt idx="595">
                  <c:v>3.2859638834881126</c:v>
                </c:pt>
                <c:pt idx="596">
                  <c:v>3.228395353233612</c:v>
                </c:pt>
                <c:pt idx="597">
                  <c:v>3.2285136142261819</c:v>
                </c:pt>
                <c:pt idx="598">
                  <c:v>3.1976393591994383</c:v>
                </c:pt>
                <c:pt idx="599">
                  <c:v>3.1612745145574808</c:v>
                </c:pt>
                <c:pt idx="600">
                  <c:v>3.3463959830731111</c:v>
                </c:pt>
                <c:pt idx="601">
                  <c:v>3.4246343708699181</c:v>
                </c:pt>
                <c:pt idx="602">
                  <c:v>3.4810778728129592</c:v>
                </c:pt>
                <c:pt idx="603">
                  <c:v>3.490137585697108</c:v>
                </c:pt>
                <c:pt idx="604">
                  <c:v>3.4708314177345705</c:v>
                </c:pt>
                <c:pt idx="605">
                  <c:v>3.4127093758957683</c:v>
                </c:pt>
                <c:pt idx="606">
                  <c:v>3.380348390318507</c:v>
                </c:pt>
                <c:pt idx="607">
                  <c:v>3.2754117996162799</c:v>
                </c:pt>
                <c:pt idx="608">
                  <c:v>3.2422582238683808</c:v>
                </c:pt>
                <c:pt idx="609">
                  <c:v>3.3404912782215801</c:v>
                </c:pt>
                <c:pt idx="610">
                  <c:v>3.4227374418533314</c:v>
                </c:pt>
                <c:pt idx="611">
                  <c:v>3.5304751916765214</c:v>
                </c:pt>
                <c:pt idx="612">
                  <c:v>3.4948636448629862</c:v>
                </c:pt>
                <c:pt idx="613">
                  <c:v>3.5647156479783133</c:v>
                </c:pt>
                <c:pt idx="614">
                  <c:v>3.5600947580125757</c:v>
                </c:pt>
                <c:pt idx="615">
                  <c:v>3.6816936138238936</c:v>
                </c:pt>
                <c:pt idx="616">
                  <c:v>3.5848224686208661</c:v>
                </c:pt>
                <c:pt idx="617">
                  <c:v>3.5802102804732647</c:v>
                </c:pt>
                <c:pt idx="618">
                  <c:v>3.5341600302130649</c:v>
                </c:pt>
                <c:pt idx="619">
                  <c:v>3.4961356238343151</c:v>
                </c:pt>
                <c:pt idx="620">
                  <c:v>3.5583171894803969</c:v>
                </c:pt>
                <c:pt idx="621">
                  <c:v>3.6307370888777859</c:v>
                </c:pt>
                <c:pt idx="622">
                  <c:v>3.6938273827958334</c:v>
                </c:pt>
                <c:pt idx="623">
                  <c:v>3.6578994343465139</c:v>
                </c:pt>
                <c:pt idx="624">
                  <c:v>3.5658750642363692</c:v>
                </c:pt>
                <c:pt idx="625">
                  <c:v>3.5291158471627684</c:v>
                </c:pt>
                <c:pt idx="626">
                  <c:v>3.4955219663053896</c:v>
                </c:pt>
                <c:pt idx="627">
                  <c:v>3.4694120433569475</c:v>
                </c:pt>
                <c:pt idx="628">
                  <c:v>3.4347552441525848</c:v>
                </c:pt>
                <c:pt idx="629">
                  <c:v>3.5153283113867269</c:v>
                </c:pt>
                <c:pt idx="630">
                  <c:v>3.5510435158058575</c:v>
                </c:pt>
                <c:pt idx="631">
                  <c:v>3.4863619781956885</c:v>
                </c:pt>
                <c:pt idx="632">
                  <c:v>3.5183318574200264</c:v>
                </c:pt>
                <c:pt idx="633">
                  <c:v>3.4214271158376732</c:v>
                </c:pt>
                <c:pt idx="634">
                  <c:v>3.4336085045753011</c:v>
                </c:pt>
                <c:pt idx="635">
                  <c:v>3.4431400220375195</c:v>
                </c:pt>
                <c:pt idx="636">
                  <c:v>3.4512032556103565</c:v>
                </c:pt>
                <c:pt idx="637">
                  <c:v>3.3579278671123816</c:v>
                </c:pt>
                <c:pt idx="638">
                  <c:v>3.4579264715457709</c:v>
                </c:pt>
                <c:pt idx="639">
                  <c:v>3.6835400080697198</c:v>
                </c:pt>
                <c:pt idx="640">
                  <c:v>3.7520833502327342</c:v>
                </c:pt>
                <c:pt idx="641">
                  <c:v>3.8566453318675684</c:v>
                </c:pt>
                <c:pt idx="642">
                  <c:v>3.8355098185744687</c:v>
                </c:pt>
                <c:pt idx="643">
                  <c:v>3.83123823997422</c:v>
                </c:pt>
                <c:pt idx="644">
                  <c:v>3.7496927347839817</c:v>
                </c:pt>
                <c:pt idx="645">
                  <c:v>3.6851628742524247</c:v>
                </c:pt>
                <c:pt idx="646">
                  <c:v>3.6221942226509398</c:v>
                </c:pt>
                <c:pt idx="647">
                  <c:v>3.6889259106519554</c:v>
                </c:pt>
                <c:pt idx="648">
                  <c:v>3.601193452407327</c:v>
                </c:pt>
                <c:pt idx="649">
                  <c:v>3.5299747030379378</c:v>
                </c:pt>
                <c:pt idx="650">
                  <c:v>3.5236392058323345</c:v>
                </c:pt>
                <c:pt idx="651">
                  <c:v>3.5412724062034622</c:v>
                </c:pt>
                <c:pt idx="652">
                  <c:v>3.5726775856807165</c:v>
                </c:pt>
                <c:pt idx="653">
                  <c:v>3.4919439229356519</c:v>
                </c:pt>
                <c:pt idx="654">
                  <c:v>3.5270048325770444</c:v>
                </c:pt>
                <c:pt idx="655">
                  <c:v>3.4551859572184056</c:v>
                </c:pt>
                <c:pt idx="658">
                  <c:v>3.2500219050675154</c:v>
                </c:pt>
                <c:pt idx="659">
                  <c:v>3.3114271783285418</c:v>
                </c:pt>
                <c:pt idx="660">
                  <c:v>3.3814863583863071</c:v>
                </c:pt>
                <c:pt idx="661">
                  <c:v>3.3263261921216709</c:v>
                </c:pt>
                <c:pt idx="662">
                  <c:v>3.3078908118557622</c:v>
                </c:pt>
                <c:pt idx="663">
                  <c:v>3.3860792700697813</c:v>
                </c:pt>
                <c:pt idx="664">
                  <c:v>3.39682545262882</c:v>
                </c:pt>
                <c:pt idx="665">
                  <c:v>3.4058599622400245</c:v>
                </c:pt>
                <c:pt idx="666">
                  <c:v>3.4078833348127979</c:v>
                </c:pt>
                <c:pt idx="667">
                  <c:v>3.3489141241557823</c:v>
                </c:pt>
                <c:pt idx="668">
                  <c:v>3.3280241148750482</c:v>
                </c:pt>
                <c:pt idx="669">
                  <c:v>3.4085696753316084</c:v>
                </c:pt>
                <c:pt idx="670">
                  <c:v>3.3648125378601295</c:v>
                </c:pt>
                <c:pt idx="671">
                  <c:v>3.386142013313453</c:v>
                </c:pt>
                <c:pt idx="672">
                  <c:v>3.3385591750008898</c:v>
                </c:pt>
                <c:pt idx="673">
                  <c:v>3.3208702625556965</c:v>
                </c:pt>
                <c:pt idx="674">
                  <c:v>3.2533997453472914</c:v>
                </c:pt>
                <c:pt idx="675">
                  <c:v>3.2442693403025684</c:v>
                </c:pt>
                <c:pt idx="676">
                  <c:v>3.1923595803365243</c:v>
                </c:pt>
                <c:pt idx="678">
                  <c:v>3.1031340799067619</c:v>
                </c:pt>
                <c:pt idx="679">
                  <c:v>3.060519467825892</c:v>
                </c:pt>
                <c:pt idx="680">
                  <c:v>3.1713879864727099</c:v>
                </c:pt>
                <c:pt idx="681">
                  <c:v>3.1625260290305901</c:v>
                </c:pt>
                <c:pt idx="682">
                  <c:v>3.0524472715107356</c:v>
                </c:pt>
                <c:pt idx="683">
                  <c:v>3.0774754034203617</c:v>
                </c:pt>
                <c:pt idx="684">
                  <c:v>3.0739968602049159</c:v>
                </c:pt>
                <c:pt idx="685">
                  <c:v>3.0411057462558522</c:v>
                </c:pt>
                <c:pt idx="686">
                  <c:v>3.0420139404653819</c:v>
                </c:pt>
                <c:pt idx="687">
                  <c:v>3.0723669053837162</c:v>
                </c:pt>
                <c:pt idx="688">
                  <c:v>3.1101219149081922</c:v>
                </c:pt>
                <c:pt idx="689">
                  <c:v>2.9830943231263651</c:v>
                </c:pt>
                <c:pt idx="690">
                  <c:v>3.0009611302085282</c:v>
                </c:pt>
                <c:pt idx="691">
                  <c:v>2.9776126473935469</c:v>
                </c:pt>
                <c:pt idx="692">
                  <c:v>2.9846940337162886</c:v>
                </c:pt>
                <c:pt idx="693">
                  <c:v>2.9798164446494231</c:v>
                </c:pt>
                <c:pt idx="694">
                  <c:v>2.7988664083702277</c:v>
                </c:pt>
                <c:pt idx="695">
                  <c:v>2.671898433602657</c:v>
                </c:pt>
                <c:pt idx="696">
                  <c:v>2.5902955205863818</c:v>
                </c:pt>
                <c:pt idx="699">
                  <c:v>2.7721826608648708</c:v>
                </c:pt>
                <c:pt idx="700">
                  <c:v>2.8346493585586585</c:v>
                </c:pt>
                <c:pt idx="701">
                  <c:v>2.7079486018054544</c:v>
                </c:pt>
                <c:pt idx="702">
                  <c:v>2.7286569951889361</c:v>
                </c:pt>
                <c:pt idx="703">
                  <c:v>2.7766079519351639</c:v>
                </c:pt>
                <c:pt idx="704">
                  <c:v>2.8711370409651069</c:v>
                </c:pt>
                <c:pt idx="705">
                  <c:v>2.8415038149952183</c:v>
                </c:pt>
                <c:pt idx="706">
                  <c:v>2.8093205832670627</c:v>
                </c:pt>
                <c:pt idx="707">
                  <c:v>2.810915206795598</c:v>
                </c:pt>
                <c:pt idx="708">
                  <c:v>2.9173141461344452</c:v>
                </c:pt>
                <c:pt idx="709">
                  <c:v>2.9575256551507669</c:v>
                </c:pt>
                <c:pt idx="710">
                  <c:v>2.854041409361141</c:v>
                </c:pt>
                <c:pt idx="711">
                  <c:v>2.8704387083490759</c:v>
                </c:pt>
                <c:pt idx="712">
                  <c:v>2.8114240564350981</c:v>
                </c:pt>
                <c:pt idx="713">
                  <c:v>2.8326534293198091</c:v>
                </c:pt>
                <c:pt idx="714">
                  <c:v>2.8321282283284481</c:v>
                </c:pt>
                <c:pt idx="715">
                  <c:v>2.7725270042652186</c:v>
                </c:pt>
                <c:pt idx="716">
                  <c:v>2.9004306374472915</c:v>
                </c:pt>
                <c:pt idx="717">
                  <c:v>2.8488860346013332</c:v>
                </c:pt>
                <c:pt idx="718">
                  <c:v>2.9062462901723434</c:v>
                </c:pt>
                <c:pt idx="719">
                  <c:v>2.8535596444558102</c:v>
                </c:pt>
                <c:pt idx="720">
                  <c:v>2.8280882427056238</c:v>
                </c:pt>
                <c:pt idx="721">
                  <c:v>2.7586931525718339</c:v>
                </c:pt>
                <c:pt idx="722">
                  <c:v>2.7446853247569316</c:v>
                </c:pt>
                <c:pt idx="723">
                  <c:v>2.7348586056828705</c:v>
                </c:pt>
                <c:pt idx="724">
                  <c:v>2.7033855667419604</c:v>
                </c:pt>
                <c:pt idx="725">
                  <c:v>2.6588143974273839</c:v>
                </c:pt>
                <c:pt idx="726">
                  <c:v>2.6898062225760961</c:v>
                </c:pt>
                <c:pt idx="727">
                  <c:v>2.6237067520757318</c:v>
                </c:pt>
                <c:pt idx="728">
                  <c:v>2.6489209381199221</c:v>
                </c:pt>
                <c:pt idx="729">
                  <c:v>2.6451835749630987</c:v>
                </c:pt>
                <c:pt idx="730">
                  <c:v>2.7156172289359235</c:v>
                </c:pt>
                <c:pt idx="731">
                  <c:v>2.6703507299896936</c:v>
                </c:pt>
                <c:pt idx="732">
                  <c:v>2.6644366272047888</c:v>
                </c:pt>
                <c:pt idx="733">
                  <c:v>2.6554708363570145</c:v>
                </c:pt>
                <c:pt idx="734">
                  <c:v>2.6564307054406435</c:v>
                </c:pt>
                <c:pt idx="735">
                  <c:v>2.6683052679488184</c:v>
                </c:pt>
                <c:pt idx="736">
                  <c:v>2.7324675558120899</c:v>
                </c:pt>
                <c:pt idx="737">
                  <c:v>2.7424361776612409</c:v>
                </c:pt>
                <c:pt idx="738">
                  <c:v>2.6500943094362017</c:v>
                </c:pt>
                <c:pt idx="739">
                  <c:v>2.725569497467323</c:v>
                </c:pt>
                <c:pt idx="740">
                  <c:v>2.635271203561854</c:v>
                </c:pt>
                <c:pt idx="741">
                  <c:v>2.7826877998211819</c:v>
                </c:pt>
                <c:pt idx="742">
                  <c:v>2.7136064513054259</c:v>
                </c:pt>
                <c:pt idx="743">
                  <c:v>2.8379005001795923</c:v>
                </c:pt>
                <c:pt idx="744">
                  <c:v>2.7921690646695771</c:v>
                </c:pt>
                <c:pt idx="745">
                  <c:v>2.8514287600462098</c:v>
                </c:pt>
                <c:pt idx="746">
                  <c:v>2.7526986094410608</c:v>
                </c:pt>
                <c:pt idx="747">
                  <c:v>2.7863431429189953</c:v>
                </c:pt>
                <c:pt idx="748">
                  <c:v>2.8297012172793012</c:v>
                </c:pt>
                <c:pt idx="749">
                  <c:v>2.9339989987243884</c:v>
                </c:pt>
                <c:pt idx="750">
                  <c:v>2.9412339215932173</c:v>
                </c:pt>
                <c:pt idx="751">
                  <c:v>2.9266855963654255</c:v>
                </c:pt>
                <c:pt idx="752">
                  <c:v>2.9092430305130437</c:v>
                </c:pt>
                <c:pt idx="753">
                  <c:v>2.9401697566015974</c:v>
                </c:pt>
                <c:pt idx="754">
                  <c:v>2.8411475716790178</c:v>
                </c:pt>
                <c:pt idx="755">
                  <c:v>2.751647860141218</c:v>
                </c:pt>
                <c:pt idx="756">
                  <c:v>2.7144083310571512</c:v>
                </c:pt>
                <c:pt idx="758">
                  <c:v>2.6728286208542813</c:v>
                </c:pt>
                <c:pt idx="759">
                  <c:v>2.6827223494432473</c:v>
                </c:pt>
                <c:pt idx="760">
                  <c:v>2.6269876954226619</c:v>
                </c:pt>
                <c:pt idx="761">
                  <c:v>2.6686298705843203</c:v>
                </c:pt>
                <c:pt idx="762">
                  <c:v>2.7070207971530214</c:v>
                </c:pt>
                <c:pt idx="763">
                  <c:v>2.6769033651387355</c:v>
                </c:pt>
                <c:pt idx="764">
                  <c:v>2.691273676800273</c:v>
                </c:pt>
                <c:pt idx="765">
                  <c:v>2.7838800443401435</c:v>
                </c:pt>
                <c:pt idx="766">
                  <c:v>2.7522783849248613</c:v>
                </c:pt>
                <c:pt idx="767">
                  <c:v>2.8063542735554963</c:v>
                </c:pt>
                <c:pt idx="768">
                  <c:v>2.7933367826144897</c:v>
                </c:pt>
                <c:pt idx="769">
                  <c:v>2.9004404210824575</c:v>
                </c:pt>
                <c:pt idx="770">
                  <c:v>2.8595783101841139</c:v>
                </c:pt>
                <c:pt idx="771">
                  <c:v>3.0387010643395</c:v>
                </c:pt>
                <c:pt idx="772">
                  <c:v>2.9779573091722247</c:v>
                </c:pt>
                <c:pt idx="773">
                  <c:v>2.9111846723969359</c:v>
                </c:pt>
                <c:pt idx="774">
                  <c:v>2.862148497380737</c:v>
                </c:pt>
                <c:pt idx="775">
                  <c:v>2.8004652487023014</c:v>
                </c:pt>
                <c:pt idx="776">
                  <c:v>2.8584827176972065</c:v>
                </c:pt>
                <c:pt idx="777">
                  <c:v>2.8296690343849709</c:v>
                </c:pt>
                <c:pt idx="778">
                  <c:v>2.8425896284355021</c:v>
                </c:pt>
                <c:pt idx="779">
                  <c:v>2.6566987420187371</c:v>
                </c:pt>
                <c:pt idx="780">
                  <c:v>2.7188338355102148</c:v>
                </c:pt>
                <c:pt idx="781">
                  <c:v>2.7225732742245086</c:v>
                </c:pt>
                <c:pt idx="782">
                  <c:v>2.7492574772057239</c:v>
                </c:pt>
                <c:pt idx="783">
                  <c:v>2.7340558907709314</c:v>
                </c:pt>
                <c:pt idx="784">
                  <c:v>2.7098712023040217</c:v>
                </c:pt>
                <c:pt idx="785">
                  <c:v>2.7362170601682312</c:v>
                </c:pt>
                <c:pt idx="786">
                  <c:v>2.8249480632862518</c:v>
                </c:pt>
                <c:pt idx="787">
                  <c:v>2.7830107966431723</c:v>
                </c:pt>
                <c:pt idx="788">
                  <c:v>2.7741477888974675</c:v>
                </c:pt>
                <c:pt idx="789">
                  <c:v>2.8076169681152079</c:v>
                </c:pt>
                <c:pt idx="790">
                  <c:v>2.8298276638868844</c:v>
                </c:pt>
                <c:pt idx="791">
                  <c:v>2.7608485836560912</c:v>
                </c:pt>
                <c:pt idx="792">
                  <c:v>2.7993609722321851</c:v>
                </c:pt>
                <c:pt idx="793">
                  <c:v>2.8735844887540116</c:v>
                </c:pt>
                <c:pt idx="794">
                  <c:v>2.9885671845142947</c:v>
                </c:pt>
                <c:pt idx="795">
                  <c:v>2.9898440973872153</c:v>
                </c:pt>
                <c:pt idx="796">
                  <c:v>2.9610386236950168</c:v>
                </c:pt>
                <c:pt idx="797">
                  <c:v>2.9855111462473753</c:v>
                </c:pt>
                <c:pt idx="798">
                  <c:v>2.8879055421258895</c:v>
                </c:pt>
                <c:pt idx="799">
                  <c:v>2.9209899519932114</c:v>
                </c:pt>
                <c:pt idx="800">
                  <c:v>3.0058239484838376</c:v>
                </c:pt>
                <c:pt idx="801">
                  <c:v>2.9574663302628816</c:v>
                </c:pt>
                <c:pt idx="802">
                  <c:v>2.8696600954058731</c:v>
                </c:pt>
                <c:pt idx="803">
                  <c:v>2.892568708847516</c:v>
                </c:pt>
                <c:pt idx="804">
                  <c:v>2.9246560538134672</c:v>
                </c:pt>
                <c:pt idx="805">
                  <c:v>2.9404732560128179</c:v>
                </c:pt>
                <c:pt idx="806">
                  <c:v>2.9309324832139638</c:v>
                </c:pt>
                <c:pt idx="807">
                  <c:v>2.8949214617878374</c:v>
                </c:pt>
                <c:pt idx="808">
                  <c:v>2.8978580050553413</c:v>
                </c:pt>
                <c:pt idx="809">
                  <c:v>2.8313143154247418</c:v>
                </c:pt>
                <c:pt idx="810">
                  <c:v>2.8443996194720462</c:v>
                </c:pt>
                <c:pt idx="811">
                  <c:v>2.780436165050622</c:v>
                </c:pt>
                <c:pt idx="812">
                  <c:v>2.7599682710747575</c:v>
                </c:pt>
                <c:pt idx="813">
                  <c:v>2.7384016521267434</c:v>
                </c:pt>
                <c:pt idx="814">
                  <c:v>2.8010753951745642</c:v>
                </c:pt>
                <c:pt idx="815">
                  <c:v>2.7722754986014939</c:v>
                </c:pt>
                <c:pt idx="816">
                  <c:v>2.7570002585646618</c:v>
                </c:pt>
                <c:pt idx="817">
                  <c:v>2.8086217241310854</c:v>
                </c:pt>
                <c:pt idx="818">
                  <c:v>2.8983947628663218</c:v>
                </c:pt>
                <c:pt idx="819">
                  <c:v>2.9027036646366193</c:v>
                </c:pt>
                <c:pt idx="820">
                  <c:v>2.8785659092226608</c:v>
                </c:pt>
                <c:pt idx="821">
                  <c:v>2.8688572918398569</c:v>
                </c:pt>
                <c:pt idx="822">
                  <c:v>2.8587880981730813</c:v>
                </c:pt>
                <c:pt idx="823">
                  <c:v>2.8673907419011906</c:v>
                </c:pt>
                <c:pt idx="824">
                  <c:v>2.7709361675412936</c:v>
                </c:pt>
                <c:pt idx="825">
                  <c:v>2.7513779915570433</c:v>
                </c:pt>
                <c:pt idx="826">
                  <c:v>2.7592764734093826</c:v>
                </c:pt>
                <c:pt idx="827">
                  <c:v>2.82167272088813</c:v>
                </c:pt>
                <c:pt idx="828">
                  <c:v>2.8238861524800276</c:v>
                </c:pt>
                <c:pt idx="829">
                  <c:v>2.8001385057702657</c:v>
                </c:pt>
                <c:pt idx="830">
                  <c:v>2.7753450260944246</c:v>
                </c:pt>
                <c:pt idx="831">
                  <c:v>2.7786814095210595</c:v>
                </c:pt>
                <c:pt idx="832">
                  <c:v>2.8187069314292708</c:v>
                </c:pt>
                <c:pt idx="833">
                  <c:v>2.865378127596176</c:v>
                </c:pt>
                <c:pt idx="834">
                  <c:v>2.8891345875734595</c:v>
                </c:pt>
                <c:pt idx="835">
                  <c:v>2.9363613259961232</c:v>
                </c:pt>
                <c:pt idx="836">
                  <c:v>2.9335861112543355</c:v>
                </c:pt>
                <c:pt idx="837">
                  <c:v>2.961879827199787</c:v>
                </c:pt>
                <c:pt idx="838">
                  <c:v>3.043104060410609</c:v>
                </c:pt>
                <c:pt idx="839">
                  <c:v>3.0563492761240836</c:v>
                </c:pt>
                <c:pt idx="840">
                  <c:v>3.0286465395289053</c:v>
                </c:pt>
                <c:pt idx="841">
                  <c:v>2.9594374087878164</c:v>
                </c:pt>
                <c:pt idx="842">
                  <c:v>2.9620629158513081</c:v>
                </c:pt>
                <c:pt idx="845">
                  <c:v>2.8643542603190744</c:v>
                </c:pt>
                <c:pt idx="846">
                  <c:v>2.8700977724377532</c:v>
                </c:pt>
                <c:pt idx="847">
                  <c:v>2.8808966844346915</c:v>
                </c:pt>
                <c:pt idx="849">
                  <c:v>3.0884601194664865</c:v>
                </c:pt>
                <c:pt idx="850">
                  <c:v>3.2010162636983495</c:v>
                </c:pt>
                <c:pt idx="851">
                  <c:v>3.2529851339185667</c:v>
                </c:pt>
                <c:pt idx="852">
                  <c:v>3.2145454652045315</c:v>
                </c:pt>
                <c:pt idx="853">
                  <c:v>3.1520499003243923</c:v>
                </c:pt>
                <c:pt idx="854">
                  <c:v>3.1533608672111901</c:v>
                </c:pt>
                <c:pt idx="855">
                  <c:v>3.2570343294378228</c:v>
                </c:pt>
                <c:pt idx="856">
                  <c:v>3.2411051086551432</c:v>
                </c:pt>
                <c:pt idx="857">
                  <c:v>3.1799231253791476</c:v>
                </c:pt>
                <c:pt idx="858">
                  <c:v>3.1717302626782873</c:v>
                </c:pt>
                <c:pt idx="859">
                  <c:v>3.1480703128335348</c:v>
                </c:pt>
                <c:pt idx="860">
                  <c:v>3.1986419178295447</c:v>
                </c:pt>
                <c:pt idx="861">
                  <c:v>3.1582141182244436</c:v>
                </c:pt>
                <c:pt idx="862">
                  <c:v>3.2090741895731627</c:v>
                </c:pt>
                <c:pt idx="863">
                  <c:v>3.1680780428675912</c:v>
                </c:pt>
                <c:pt idx="864">
                  <c:v>3.147333351325464</c:v>
                </c:pt>
                <c:pt idx="865">
                  <c:v>3.1746569028277811</c:v>
                </c:pt>
                <c:pt idx="866">
                  <c:v>3.2290595931352386</c:v>
                </c:pt>
                <c:pt idx="867">
                  <c:v>3.2876389448544265</c:v>
                </c:pt>
                <c:pt idx="868">
                  <c:v>3.2628078584856324</c:v>
                </c:pt>
                <c:pt idx="869">
                  <c:v>3.3109680419436471</c:v>
                </c:pt>
                <c:pt idx="870">
                  <c:v>3.2967409065530631</c:v>
                </c:pt>
                <c:pt idx="871">
                  <c:v>3.3160377866274651</c:v>
                </c:pt>
                <c:pt idx="872">
                  <c:v>3.3151188183765292</c:v>
                </c:pt>
                <c:pt idx="873">
                  <c:v>3.3756412210201532</c:v>
                </c:pt>
                <c:pt idx="874">
                  <c:v>3.3546919072372097</c:v>
                </c:pt>
                <c:pt idx="875">
                  <c:v>3.3645290476356671</c:v>
                </c:pt>
                <c:pt idx="876">
                  <c:v>3.3612141695743496</c:v>
                </c:pt>
                <c:pt idx="877">
                  <c:v>3.3902098166301458</c:v>
                </c:pt>
                <c:pt idx="878">
                  <c:v>3.3951505696161219</c:v>
                </c:pt>
                <c:pt idx="879">
                  <c:v>3.5458219197350838</c:v>
                </c:pt>
                <c:pt idx="880">
                  <c:v>3.5735544285310867</c:v>
                </c:pt>
                <c:pt idx="881">
                  <c:v>3.559678560603154</c:v>
                </c:pt>
                <c:pt idx="882">
                  <c:v>3.5594481383901937</c:v>
                </c:pt>
                <c:pt idx="883">
                  <c:v>3.5599967999413957</c:v>
                </c:pt>
                <c:pt idx="884">
                  <c:v>3.6285750953393467</c:v>
                </c:pt>
                <c:pt idx="885">
                  <c:v>3.5233906357268934</c:v>
                </c:pt>
                <c:pt idx="886">
                  <c:v>3.5277678380548814</c:v>
                </c:pt>
                <c:pt idx="887">
                  <c:v>3.5011034624374631</c:v>
                </c:pt>
                <c:pt idx="888">
                  <c:v>3.3352037039584368</c:v>
                </c:pt>
                <c:pt idx="889">
                  <c:v>3.2943264284304083</c:v>
                </c:pt>
                <c:pt idx="890">
                  <c:v>3.303185908841658</c:v>
                </c:pt>
                <c:pt idx="891">
                  <c:v>3.1643176638079513</c:v>
                </c:pt>
                <c:pt idx="892">
                  <c:v>3.2103754379520693</c:v>
                </c:pt>
                <c:pt idx="893">
                  <c:v>3.2970067649417976</c:v>
                </c:pt>
                <c:pt idx="894">
                  <c:v>3.3039640822978611</c:v>
                </c:pt>
                <c:pt idx="895">
                  <c:v>3.3818535306297237</c:v>
                </c:pt>
                <c:pt idx="896">
                  <c:v>3.4451670559803089</c:v>
                </c:pt>
                <c:pt idx="897">
                  <c:v>3.4000017709383519</c:v>
                </c:pt>
                <c:pt idx="898">
                  <c:v>3.3463088421394751</c:v>
                </c:pt>
                <c:pt idx="899">
                  <c:v>3.3390239306494935</c:v>
                </c:pt>
                <c:pt idx="900">
                  <c:v>3.3342956020883632</c:v>
                </c:pt>
                <c:pt idx="901">
                  <c:v>3.3004328038979125</c:v>
                </c:pt>
                <c:pt idx="902">
                  <c:v>3.2408296654558484</c:v>
                </c:pt>
                <c:pt idx="903">
                  <c:v>3.1408641229106848</c:v>
                </c:pt>
                <c:pt idx="904">
                  <c:v>3.2152762826519767</c:v>
                </c:pt>
                <c:pt idx="905">
                  <c:v>3.1861112910385998</c:v>
                </c:pt>
                <c:pt idx="906">
                  <c:v>3.1623328865674951</c:v>
                </c:pt>
                <c:pt idx="907">
                  <c:v>3.102897160658451</c:v>
                </c:pt>
                <c:pt idx="908">
                  <c:v>3.0772203102227644</c:v>
                </c:pt>
                <c:pt idx="909">
                  <c:v>2.9906397161173328</c:v>
                </c:pt>
                <c:pt idx="910">
                  <c:v>3.0449895126067283</c:v>
                </c:pt>
                <c:pt idx="913">
                  <c:v>3.0540667948160691</c:v>
                </c:pt>
                <c:pt idx="914">
                  <c:v>3.0237652681143179</c:v>
                </c:pt>
                <c:pt idx="915">
                  <c:v>2.9491115320545367</c:v>
                </c:pt>
                <c:pt idx="916">
                  <c:v>2.8259157822088641</c:v>
                </c:pt>
                <c:pt idx="917">
                  <c:v>2.9055957872071558</c:v>
                </c:pt>
                <c:pt idx="918">
                  <c:v>2.9746876898423826</c:v>
                </c:pt>
                <c:pt idx="919">
                  <c:v>3.0382360933095698</c:v>
                </c:pt>
                <c:pt idx="920">
                  <c:v>3.0230509196866064</c:v>
                </c:pt>
                <c:pt idx="921">
                  <c:v>2.9756329907229144</c:v>
                </c:pt>
                <c:pt idx="922">
                  <c:v>2.9474765925969413</c:v>
                </c:pt>
                <c:pt idx="923">
                  <c:v>2.974359305209584</c:v>
                </c:pt>
                <c:pt idx="924">
                  <c:v>2.9088774171446277</c:v>
                </c:pt>
                <c:pt idx="925">
                  <c:v>2.8653116737827085</c:v>
                </c:pt>
                <c:pt idx="926">
                  <c:v>2.8541970579847833</c:v>
                </c:pt>
                <c:pt idx="927">
                  <c:v>2.8394891113049887</c:v>
                </c:pt>
                <c:pt idx="928">
                  <c:v>2.915579555466342</c:v>
                </c:pt>
                <c:pt idx="929">
                  <c:v>2.8904215650223475</c:v>
                </c:pt>
                <c:pt idx="930">
                  <c:v>2.9405177520999772</c:v>
                </c:pt>
                <c:pt idx="931">
                  <c:v>2.8742395020142966</c:v>
                </c:pt>
                <c:pt idx="932">
                  <c:v>2.8299976474293365</c:v>
                </c:pt>
                <c:pt idx="933">
                  <c:v>2.8501740203935966</c:v>
                </c:pt>
                <c:pt idx="934">
                  <c:v>2.8461645884881488</c:v>
                </c:pt>
                <c:pt idx="935">
                  <c:v>2.775094952696719</c:v>
                </c:pt>
                <c:pt idx="936">
                  <c:v>2.9138491642310766</c:v>
                </c:pt>
                <c:pt idx="938">
                  <c:v>2.9981815025857541</c:v>
                </c:pt>
                <c:pt idx="939">
                  <c:v>2.9618785267336514</c:v>
                </c:pt>
                <c:pt idx="940">
                  <c:v>2.9902990984721969</c:v>
                </c:pt>
                <c:pt idx="941">
                  <c:v>3.1311985971968062</c:v>
                </c:pt>
                <c:pt idx="942">
                  <c:v>3.1350033460857989</c:v>
                </c:pt>
                <c:pt idx="943">
                  <c:v>3.1550441154335798</c:v>
                </c:pt>
                <c:pt idx="944">
                  <c:v>3.193497363895724</c:v>
                </c:pt>
                <c:pt idx="945">
                  <c:v>3.1260839371153142</c:v>
                </c:pt>
                <c:pt idx="946">
                  <c:v>3.1452105567548254</c:v>
                </c:pt>
                <c:pt idx="947">
                  <c:v>3.1878564137310095</c:v>
                </c:pt>
                <c:pt idx="948">
                  <c:v>3.2189731202552814</c:v>
                </c:pt>
                <c:pt idx="949">
                  <c:v>3.1773259009565722</c:v>
                </c:pt>
                <c:pt idx="950">
                  <c:v>3.1955155028414506</c:v>
                </c:pt>
                <c:pt idx="951">
                  <c:v>3.1541795092396958</c:v>
                </c:pt>
                <c:pt idx="953">
                  <c:v>3.2334252275101392</c:v>
                </c:pt>
                <c:pt idx="954">
                  <c:v>3.2858199174105289</c:v>
                </c:pt>
                <c:pt idx="955">
                  <c:v>3.2324478372430163</c:v>
                </c:pt>
                <c:pt idx="956">
                  <c:v>3.303087975528288</c:v>
                </c:pt>
                <c:pt idx="957">
                  <c:v>3.2933730662110094</c:v>
                </c:pt>
                <c:pt idx="958">
                  <c:v>3.3487482820404417</c:v>
                </c:pt>
                <c:pt idx="959">
                  <c:v>3.3182971466499147</c:v>
                </c:pt>
                <c:pt idx="960">
                  <c:v>3.3378660365314126</c:v>
                </c:pt>
                <c:pt idx="961">
                  <c:v>3.3672825674379867</c:v>
                </c:pt>
                <c:pt idx="962">
                  <c:v>3.4445002391108828</c:v>
                </c:pt>
                <c:pt idx="963">
                  <c:v>3.4214787723525029</c:v>
                </c:pt>
                <c:pt idx="964">
                  <c:v>3.423266403303812</c:v>
                </c:pt>
                <c:pt idx="965">
                  <c:v>3.387119085866336</c:v>
                </c:pt>
                <c:pt idx="966">
                  <c:v>3.3224030613677074</c:v>
                </c:pt>
                <c:pt idx="967">
                  <c:v>3.3399304839275468</c:v>
                </c:pt>
                <c:pt idx="968">
                  <c:v>3.406905463435566</c:v>
                </c:pt>
                <c:pt idx="969">
                  <c:v>3.383652739407887</c:v>
                </c:pt>
                <c:pt idx="970">
                  <c:v>3.5299594775010115</c:v>
                </c:pt>
                <c:pt idx="971">
                  <c:v>3.694023811484457</c:v>
                </c:pt>
                <c:pt idx="972">
                  <c:v>3.8402391303742767</c:v>
                </c:pt>
                <c:pt idx="973">
                  <c:v>3.8460527201628425</c:v>
                </c:pt>
                <c:pt idx="974">
                  <c:v>3.8012269743776619</c:v>
                </c:pt>
                <c:pt idx="975">
                  <c:v>3.7712056619926555</c:v>
                </c:pt>
                <c:pt idx="976">
                  <c:v>3.8360877332112819</c:v>
                </c:pt>
                <c:pt idx="977">
                  <c:v>3.8064045623255156</c:v>
                </c:pt>
                <c:pt idx="978">
                  <c:v>3.7665941903948963</c:v>
                </c:pt>
                <c:pt idx="979">
                  <c:v>3.7532369818699314</c:v>
                </c:pt>
                <c:pt idx="980">
                  <c:v>3.7936367263408939</c:v>
                </c:pt>
                <c:pt idx="981">
                  <c:v>3.9365090974058625</c:v>
                </c:pt>
                <c:pt idx="982">
                  <c:v>3.9521088199921772</c:v>
                </c:pt>
                <c:pt idx="983">
                  <c:v>3.9142177385360974</c:v>
                </c:pt>
                <c:pt idx="984">
                  <c:v>3.8752976411033848</c:v>
                </c:pt>
                <c:pt idx="985">
                  <c:v>3.8327641229419536</c:v>
                </c:pt>
                <c:pt idx="986">
                  <c:v>3.7500338233482431</c:v>
                </c:pt>
                <c:pt idx="987">
                  <c:v>3.774797483656807</c:v>
                </c:pt>
                <c:pt idx="988">
                  <c:v>3.7159250041531005</c:v>
                </c:pt>
                <c:pt idx="989">
                  <c:v>3.7744704281631898</c:v>
                </c:pt>
                <c:pt idx="990">
                  <c:v>3.7511994146694021</c:v>
                </c:pt>
                <c:pt idx="991">
                  <c:v>3.7664551099660208</c:v>
                </c:pt>
                <c:pt idx="992">
                  <c:v>3.7270315911965617</c:v>
                </c:pt>
                <c:pt idx="993">
                  <c:v>3.7622605466169809</c:v>
                </c:pt>
                <c:pt idx="994">
                  <c:v>3.8754123474742883</c:v>
                </c:pt>
                <c:pt idx="995">
                  <c:v>3.8838743190266647</c:v>
                </c:pt>
                <c:pt idx="996">
                  <c:v>3.8275360656727551</c:v>
                </c:pt>
                <c:pt idx="997">
                  <c:v>3.8174235682878384</c:v>
                </c:pt>
                <c:pt idx="998">
                  <c:v>3.7993223491040928</c:v>
                </c:pt>
                <c:pt idx="999">
                  <c:v>3.8641671028411553</c:v>
                </c:pt>
                <c:pt idx="1000">
                  <c:v>3.9375535224761471</c:v>
                </c:pt>
                <c:pt idx="1001">
                  <c:v>3.9428741129543163</c:v>
                </c:pt>
                <c:pt idx="1002">
                  <c:v>3.9810931232872058</c:v>
                </c:pt>
                <c:pt idx="1003">
                  <c:v>3.9786139096811235</c:v>
                </c:pt>
                <c:pt idx="1004">
                  <c:v>3.9681493454335657</c:v>
                </c:pt>
                <c:pt idx="1005">
                  <c:v>3.987509697129858</c:v>
                </c:pt>
                <c:pt idx="1006">
                  <c:v>3.9718051133983083</c:v>
                </c:pt>
                <c:pt idx="1007">
                  <c:v>3.962962853219671</c:v>
                </c:pt>
                <c:pt idx="1008">
                  <c:v>4.1191007589695259</c:v>
                </c:pt>
                <c:pt idx="1009">
                  <c:v>4.1582140788144191</c:v>
                </c:pt>
                <c:pt idx="1010">
                  <c:v>4.1965889045868661</c:v>
                </c:pt>
                <c:pt idx="1011">
                  <c:v>4.2308330312398343</c:v>
                </c:pt>
                <c:pt idx="1012">
                  <c:v>4.2816963777907366</c:v>
                </c:pt>
                <c:pt idx="1013">
                  <c:v>4.227433788510373</c:v>
                </c:pt>
                <c:pt idx="1014">
                  <c:v>4.2583888893314397</c:v>
                </c:pt>
                <c:pt idx="1015">
                  <c:v>4.2583526746819764</c:v>
                </c:pt>
                <c:pt idx="1016">
                  <c:v>4.2161139595857948</c:v>
                </c:pt>
                <c:pt idx="1018">
                  <c:v>4.0787732927165887</c:v>
                </c:pt>
                <c:pt idx="1019">
                  <c:v>4.1146040612515584</c:v>
                </c:pt>
                <c:pt idx="1020">
                  <c:v>4.0880328074909542</c:v>
                </c:pt>
                <c:pt idx="1021">
                  <c:v>4.0891290276967123</c:v>
                </c:pt>
                <c:pt idx="1022">
                  <c:v>4.1621488888754303</c:v>
                </c:pt>
                <c:pt idx="1023">
                  <c:v>4.1866996296188344</c:v>
                </c:pt>
                <c:pt idx="1024">
                  <c:v>4.181654291281875</c:v>
                </c:pt>
                <c:pt idx="1025">
                  <c:v>4.2953583402956426</c:v>
                </c:pt>
                <c:pt idx="1026">
                  <c:v>4.2215974660273137</c:v>
                </c:pt>
                <c:pt idx="1027">
                  <c:v>4.247472237108572</c:v>
                </c:pt>
                <c:pt idx="1028">
                  <c:v>4.3223374978246056</c:v>
                </c:pt>
                <c:pt idx="1029">
                  <c:v>4.3151061692234425</c:v>
                </c:pt>
                <c:pt idx="1030">
                  <c:v>4.2523783507041006</c:v>
                </c:pt>
                <c:pt idx="1031">
                  <c:v>4.2192023498790849</c:v>
                </c:pt>
                <c:pt idx="1032">
                  <c:v>4.1819429794773466</c:v>
                </c:pt>
                <c:pt idx="1033">
                  <c:v>4.226074198720001</c:v>
                </c:pt>
                <c:pt idx="1034">
                  <c:v>4.2730459686397619</c:v>
                </c:pt>
                <c:pt idx="1035">
                  <c:v>4.1924644661397501</c:v>
                </c:pt>
                <c:pt idx="1036">
                  <c:v>4.226719564487686</c:v>
                </c:pt>
                <c:pt idx="1037">
                  <c:v>4.2123422566114064</c:v>
                </c:pt>
                <c:pt idx="1038">
                  <c:v>4.0827864384501273</c:v>
                </c:pt>
                <c:pt idx="1039">
                  <c:v>4.025817571728429</c:v>
                </c:pt>
                <c:pt idx="1040">
                  <c:v>4.0189528302399165</c:v>
                </c:pt>
                <c:pt idx="1041">
                  <c:v>3.9672982880394194</c:v>
                </c:pt>
                <c:pt idx="1042">
                  <c:v>3.9630038443250868</c:v>
                </c:pt>
                <c:pt idx="1043">
                  <c:v>3.9559816381551882</c:v>
                </c:pt>
                <c:pt idx="1044">
                  <c:v>3.9546066440505228</c:v>
                </c:pt>
                <c:pt idx="1045">
                  <c:v>3.9283101320157576</c:v>
                </c:pt>
                <c:pt idx="1046">
                  <c:v>3.9608497427989411</c:v>
                </c:pt>
                <c:pt idx="1047">
                  <c:v>3.9335254974547738</c:v>
                </c:pt>
                <c:pt idx="1048">
                  <c:v>3.9421596077010905</c:v>
                </c:pt>
                <c:pt idx="1049">
                  <c:v>3.9364995009559736</c:v>
                </c:pt>
                <c:pt idx="1050">
                  <c:v>4.0179520320114852</c:v>
                </c:pt>
                <c:pt idx="1051">
                  <c:v>3.9975304564908294</c:v>
                </c:pt>
                <c:pt idx="1052">
                  <c:v>4.0248380356752795</c:v>
                </c:pt>
                <c:pt idx="1053">
                  <c:v>4.0824219069597376</c:v>
                </c:pt>
                <c:pt idx="1054">
                  <c:v>4.1417097794128495</c:v>
                </c:pt>
                <c:pt idx="1055">
                  <c:v>4.0368474885094319</c:v>
                </c:pt>
                <c:pt idx="1056">
                  <c:v>3.9950464008824285</c:v>
                </c:pt>
                <c:pt idx="1057">
                  <c:v>4.0207415096518284</c:v>
                </c:pt>
                <c:pt idx="1058">
                  <c:v>3.9199041563118717</c:v>
                </c:pt>
                <c:pt idx="1059">
                  <c:v>3.8762568946202038</c:v>
                </c:pt>
                <c:pt idx="1060">
                  <c:v>3.8994337608363638</c:v>
                </c:pt>
                <c:pt idx="1061">
                  <c:v>3.8667353524275554</c:v>
                </c:pt>
                <c:pt idx="1062">
                  <c:v>3.861951636984621</c:v>
                </c:pt>
                <c:pt idx="1063">
                  <c:v>3.8597384071313763</c:v>
                </c:pt>
                <c:pt idx="1064">
                  <c:v>3.8009525666226209</c:v>
                </c:pt>
                <c:pt idx="1065">
                  <c:v>3.8929343358567032</c:v>
                </c:pt>
                <c:pt idx="1066">
                  <c:v>3.9494183403404279</c:v>
                </c:pt>
                <c:pt idx="1067">
                  <c:v>3.9442480420435047</c:v>
                </c:pt>
                <c:pt idx="1068">
                  <c:v>4.0143449124446979</c:v>
                </c:pt>
                <c:pt idx="1069">
                  <c:v>4.0221145370069689</c:v>
                </c:pt>
                <c:pt idx="1070">
                  <c:v>4.0027294362962262</c:v>
                </c:pt>
                <c:pt idx="1071">
                  <c:v>4.0978190504556959</c:v>
                </c:pt>
                <c:pt idx="1072">
                  <c:v>4.1218845277648581</c:v>
                </c:pt>
                <c:pt idx="1073">
                  <c:v>4.1408565649079563</c:v>
                </c:pt>
                <c:pt idx="1074">
                  <c:v>4.1411289777830245</c:v>
                </c:pt>
                <c:pt idx="1075">
                  <c:v>4.0969348675715631</c:v>
                </c:pt>
                <c:pt idx="1076">
                  <c:v>4.1004786662623065</c:v>
                </c:pt>
                <c:pt idx="1077">
                  <c:v>4.0720418653892896</c:v>
                </c:pt>
                <c:pt idx="1078">
                  <c:v>4.0600534894206834</c:v>
                </c:pt>
                <c:pt idx="1079">
                  <c:v>4.0734523830687772</c:v>
                </c:pt>
                <c:pt idx="1080">
                  <c:v>4.2008613746576184</c:v>
                </c:pt>
                <c:pt idx="1081">
                  <c:v>4.1707914055121273</c:v>
                </c:pt>
                <c:pt idx="1082">
                  <c:v>4.1366915726080151</c:v>
                </c:pt>
                <c:pt idx="1083">
                  <c:v>4.0876465873263763</c:v>
                </c:pt>
                <c:pt idx="1084">
                  <c:v>4.1079756695799672</c:v>
                </c:pt>
                <c:pt idx="1085">
                  <c:v>4.0966502884722829</c:v>
                </c:pt>
                <c:pt idx="1086">
                  <c:v>4.1187575840152544</c:v>
                </c:pt>
                <c:pt idx="1087">
                  <c:v>4.2176536596964187</c:v>
                </c:pt>
                <c:pt idx="1088">
                  <c:v>4.1701746527063204</c:v>
                </c:pt>
                <c:pt idx="1089">
                  <c:v>4.2796881310973571</c:v>
                </c:pt>
                <c:pt idx="1090">
                  <c:v>4.3049914619933238</c:v>
                </c:pt>
                <c:pt idx="1091">
                  <c:v>4.2619557520909055</c:v>
                </c:pt>
                <c:pt idx="1092">
                  <c:v>4.2791930448902118</c:v>
                </c:pt>
                <c:pt idx="1093">
                  <c:v>4.2436933979729421</c:v>
                </c:pt>
                <c:pt idx="1094">
                  <c:v>4.2392945330320053</c:v>
                </c:pt>
                <c:pt idx="1095">
                  <c:v>4.2776205857308254</c:v>
                </c:pt>
                <c:pt idx="1096">
                  <c:v>4.2770834341165314</c:v>
                </c:pt>
                <c:pt idx="1097">
                  <c:v>4.2555712249827931</c:v>
                </c:pt>
                <c:pt idx="1098">
                  <c:v>4.2611010809255658</c:v>
                </c:pt>
                <c:pt idx="1099">
                  <c:v>4.2860673105359224</c:v>
                </c:pt>
                <c:pt idx="1100">
                  <c:v>4.2977489709036067</c:v>
                </c:pt>
                <c:pt idx="1101">
                  <c:v>4.2456198971712373</c:v>
                </c:pt>
                <c:pt idx="1102">
                  <c:v>4.254397864048169</c:v>
                </c:pt>
                <c:pt idx="1103">
                  <c:v>4.2636643522323059</c:v>
                </c:pt>
                <c:pt idx="1106">
                  <c:v>4.3696188859377889</c:v>
                </c:pt>
                <c:pt idx="1107">
                  <c:v>4.3285014248008604</c:v>
                </c:pt>
                <c:pt idx="1108">
                  <c:v>4.3178367969367528</c:v>
                </c:pt>
                <c:pt idx="1110">
                  <c:v>4.3446031457273095</c:v>
                </c:pt>
                <c:pt idx="1111">
                  <c:v>4.3364403416617376</c:v>
                </c:pt>
                <c:pt idx="1112">
                  <c:v>4.27964631218238</c:v>
                </c:pt>
                <c:pt idx="1113">
                  <c:v>4.2459567906227456</c:v>
                </c:pt>
                <c:pt idx="1114">
                  <c:v>4.2586254538655197</c:v>
                </c:pt>
                <c:pt idx="1115">
                  <c:v>4.2399886812503276</c:v>
                </c:pt>
                <c:pt idx="1116">
                  <c:v>4.1325161602098763</c:v>
                </c:pt>
                <c:pt idx="1117">
                  <c:v>4.0925888572699254</c:v>
                </c:pt>
                <c:pt idx="1118">
                  <c:v>4.0754525168631535</c:v>
                </c:pt>
                <c:pt idx="1119">
                  <c:v>4.1152549983518529</c:v>
                </c:pt>
                <c:pt idx="1120">
                  <c:v>4.0579061783051271</c:v>
                </c:pt>
                <c:pt idx="1121">
                  <c:v>4.0684513863822716</c:v>
                </c:pt>
                <c:pt idx="1122">
                  <c:v>4.0432131458577967</c:v>
                </c:pt>
                <c:pt idx="1123">
                  <c:v>4.0372708692485846</c:v>
                </c:pt>
                <c:pt idx="1124">
                  <c:v>4.0470994168210641</c:v>
                </c:pt>
                <c:pt idx="1125">
                  <c:v>3.9818788914700796</c:v>
                </c:pt>
                <c:pt idx="1126">
                  <c:v>3.9490532354528001</c:v>
                </c:pt>
                <c:pt idx="1127">
                  <c:v>3.954857629941769</c:v>
                </c:pt>
                <c:pt idx="1128">
                  <c:v>3.98466254527633</c:v>
                </c:pt>
                <c:pt idx="1129">
                  <c:v>3.9555058370716623</c:v>
                </c:pt>
                <c:pt idx="1130">
                  <c:v>3.9304645606780766</c:v>
                </c:pt>
                <c:pt idx="1131">
                  <c:v>3.8854803109961273</c:v>
                </c:pt>
                <c:pt idx="1132">
                  <c:v>3.8779277406886576</c:v>
                </c:pt>
                <c:pt idx="1133">
                  <c:v>3.8970669066361388</c:v>
                </c:pt>
                <c:pt idx="1134">
                  <c:v>3.9055550924805393</c:v>
                </c:pt>
                <c:pt idx="1135">
                  <c:v>3.9760794413133418</c:v>
                </c:pt>
                <c:pt idx="1136">
                  <c:v>3.9429226567044546</c:v>
                </c:pt>
                <c:pt idx="1137">
                  <c:v>3.9647774143236481</c:v>
                </c:pt>
                <c:pt idx="1138">
                  <c:v>3.957720749400722</c:v>
                </c:pt>
                <c:pt idx="1139">
                  <c:v>4.0065634106513226</c:v>
                </c:pt>
                <c:pt idx="1140">
                  <c:v>3.9724626888298671</c:v>
                </c:pt>
                <c:pt idx="1141">
                  <c:v>3.9692528859899747</c:v>
                </c:pt>
                <c:pt idx="1142">
                  <c:v>3.9683883841937693</c:v>
                </c:pt>
                <c:pt idx="1143">
                  <c:v>3.9488759152210577</c:v>
                </c:pt>
                <c:pt idx="1144">
                  <c:v>3.9387010846457429</c:v>
                </c:pt>
                <c:pt idx="1145">
                  <c:v>4.0208976357141797</c:v>
                </c:pt>
                <c:pt idx="1146">
                  <c:v>3.9958095314821711</c:v>
                </c:pt>
                <c:pt idx="1147">
                  <c:v>3.9840008203147335</c:v>
                </c:pt>
                <c:pt idx="1148">
                  <c:v>3.9422225855585884</c:v>
                </c:pt>
                <c:pt idx="1149">
                  <c:v>3.9126091242488945</c:v>
                </c:pt>
                <c:pt idx="1150">
                  <c:v>3.8539429616261565</c:v>
                </c:pt>
                <c:pt idx="1151">
                  <c:v>3.9119705778555085</c:v>
                </c:pt>
                <c:pt idx="1152">
                  <c:v>3.8365374028375667</c:v>
                </c:pt>
                <c:pt idx="1153">
                  <c:v>3.8870027277950632</c:v>
                </c:pt>
                <c:pt idx="1154">
                  <c:v>3.9224768286485721</c:v>
                </c:pt>
                <c:pt idx="1155">
                  <c:v>3.9935345615859505</c:v>
                </c:pt>
                <c:pt idx="1156">
                  <c:v>4.0119462758857294</c:v>
                </c:pt>
                <c:pt idx="1157">
                  <c:v>4.0159476203613611</c:v>
                </c:pt>
                <c:pt idx="1158">
                  <c:v>4.0030157342919361</c:v>
                </c:pt>
                <c:pt idx="1159">
                  <c:v>3.9526443047207094</c:v>
                </c:pt>
                <c:pt idx="1160">
                  <c:v>3.8867732162561111</c:v>
                </c:pt>
                <c:pt idx="1161">
                  <c:v>3.8445561244657553</c:v>
                </c:pt>
                <c:pt idx="1162">
                  <c:v>3.8535144333917031</c:v>
                </c:pt>
                <c:pt idx="1163">
                  <c:v>3.8476052161051095</c:v>
                </c:pt>
                <c:pt idx="1164">
                  <c:v>3.8700608252428461</c:v>
                </c:pt>
                <c:pt idx="1165">
                  <c:v>3.949339430363223</c:v>
                </c:pt>
                <c:pt idx="1166">
                  <c:v>3.9129181112159896</c:v>
                </c:pt>
                <c:pt idx="1167">
                  <c:v>3.8481120418727159</c:v>
                </c:pt>
                <c:pt idx="1168">
                  <c:v>3.8608593986413084</c:v>
                </c:pt>
                <c:pt idx="1169">
                  <c:v>3.8441525259734299</c:v>
                </c:pt>
                <c:pt idx="1170">
                  <c:v>3.8039915957180974</c:v>
                </c:pt>
                <c:pt idx="1171">
                  <c:v>3.8492083421788132</c:v>
                </c:pt>
                <c:pt idx="1172">
                  <c:v>3.8625612920174328</c:v>
                </c:pt>
                <c:pt idx="1173">
                  <c:v>3.8816161987593056</c:v>
                </c:pt>
                <c:pt idx="1174">
                  <c:v>3.9179052472032083</c:v>
                </c:pt>
                <c:pt idx="1175">
                  <c:v>3.9013836657339835</c:v>
                </c:pt>
                <c:pt idx="1176">
                  <c:v>3.8364504481714086</c:v>
                </c:pt>
                <c:pt idx="1177">
                  <c:v>3.8103606711329001</c:v>
                </c:pt>
                <c:pt idx="1178">
                  <c:v>3.841478576142856</c:v>
                </c:pt>
                <c:pt idx="1179">
                  <c:v>3.845968220132888</c:v>
                </c:pt>
                <c:pt idx="1180">
                  <c:v>3.7639552563502816</c:v>
                </c:pt>
                <c:pt idx="1181">
                  <c:v>3.7554255830845724</c:v>
                </c:pt>
                <c:pt idx="1182">
                  <c:v>3.7772821285889249</c:v>
                </c:pt>
                <c:pt idx="1183">
                  <c:v>3.7345244174831058</c:v>
                </c:pt>
                <c:pt idx="1184">
                  <c:v>3.7522755395716247</c:v>
                </c:pt>
                <c:pt idx="1185">
                  <c:v>3.758378847758209</c:v>
                </c:pt>
                <c:pt idx="1188">
                  <c:v>3.8142020795553955</c:v>
                </c:pt>
                <c:pt idx="1189">
                  <c:v>3.7749583702317855</c:v>
                </c:pt>
                <c:pt idx="1190">
                  <c:v>3.7848693086908431</c:v>
                </c:pt>
                <c:pt idx="1191">
                  <c:v>3.7185194985260792</c:v>
                </c:pt>
                <c:pt idx="1192">
                  <c:v>3.7559198528555662</c:v>
                </c:pt>
                <c:pt idx="1193">
                  <c:v>3.7787539553372964</c:v>
                </c:pt>
                <c:pt idx="1194">
                  <c:v>3.7536983726383064</c:v>
                </c:pt>
                <c:pt idx="1195">
                  <c:v>3.715218834556933</c:v>
                </c:pt>
                <c:pt idx="1196">
                  <c:v>3.7004611672671919</c:v>
                </c:pt>
                <c:pt idx="1198">
                  <c:v>3.6792192998315989</c:v>
                </c:pt>
                <c:pt idx="1199">
                  <c:v>3.6899291756153914</c:v>
                </c:pt>
                <c:pt idx="1200">
                  <c:v>3.6836757544737431</c:v>
                </c:pt>
                <c:pt idx="1201">
                  <c:v>3.7224579220022114</c:v>
                </c:pt>
                <c:pt idx="1202">
                  <c:v>3.7731924241271777</c:v>
                </c:pt>
                <c:pt idx="1203">
                  <c:v>3.7308002320411946</c:v>
                </c:pt>
                <c:pt idx="1204">
                  <c:v>3.6558686460278587</c:v>
                </c:pt>
                <c:pt idx="1205">
                  <c:v>3.5699217258637064</c:v>
                </c:pt>
                <c:pt idx="1206">
                  <c:v>3.6083944363184157</c:v>
                </c:pt>
                <c:pt idx="1207">
                  <c:v>3.631318848177858</c:v>
                </c:pt>
                <c:pt idx="1208">
                  <c:v>3.6685069665533505</c:v>
                </c:pt>
                <c:pt idx="1209">
                  <c:v>3.6971097417547063</c:v>
                </c:pt>
                <c:pt idx="1210">
                  <c:v>3.7104863896370359</c:v>
                </c:pt>
                <c:pt idx="1211">
                  <c:v>3.6918619686789724</c:v>
                </c:pt>
                <c:pt idx="1213">
                  <c:v>3.6936349569646851</c:v>
                </c:pt>
                <c:pt idx="1214">
                  <c:v>3.5910435350328043</c:v>
                </c:pt>
                <c:pt idx="1215">
                  <c:v>3.5682653280547698</c:v>
                </c:pt>
                <c:pt idx="1216">
                  <c:v>3.6019778265822153</c:v>
                </c:pt>
                <c:pt idx="1217">
                  <c:v>3.6594613731933578</c:v>
                </c:pt>
                <c:pt idx="1218">
                  <c:v>3.7111312349683176</c:v>
                </c:pt>
                <c:pt idx="1219">
                  <c:v>3.768290221533197</c:v>
                </c:pt>
                <c:pt idx="1220">
                  <c:v>3.7643915442689937</c:v>
                </c:pt>
                <c:pt idx="1221">
                  <c:v>3.7352486521442474</c:v>
                </c:pt>
                <c:pt idx="1222">
                  <c:v>3.7661773161547218</c:v>
                </c:pt>
                <c:pt idx="1223">
                  <c:v>3.794854608602273</c:v>
                </c:pt>
                <c:pt idx="1224">
                  <c:v>3.7824781778158822</c:v>
                </c:pt>
                <c:pt idx="1225">
                  <c:v>3.7726641075915652</c:v>
                </c:pt>
                <c:pt idx="1226">
                  <c:v>3.7438347835901853</c:v>
                </c:pt>
                <c:pt idx="1227">
                  <c:v>3.7341131232960159</c:v>
                </c:pt>
                <c:pt idx="1228">
                  <c:v>3.7592400168830507</c:v>
                </c:pt>
                <c:pt idx="1229">
                  <c:v>3.7266141834652005</c:v>
                </c:pt>
                <c:pt idx="1230">
                  <c:v>3.7045572484839355</c:v>
                </c:pt>
                <c:pt idx="1231">
                  <c:v>3.7377961393659036</c:v>
                </c:pt>
                <c:pt idx="1232">
                  <c:v>3.7053482174797296</c:v>
                </c:pt>
                <c:pt idx="1233">
                  <c:v>3.7148683259269575</c:v>
                </c:pt>
                <c:pt idx="1234">
                  <c:v>3.6149160426548539</c:v>
                </c:pt>
                <c:pt idx="1235">
                  <c:v>3.5910281926649255</c:v>
                </c:pt>
                <c:pt idx="1236">
                  <c:v>3.5849777381392678</c:v>
                </c:pt>
                <c:pt idx="1237">
                  <c:v>3.6248073308412536</c:v>
                </c:pt>
                <c:pt idx="1238">
                  <c:v>3.6455060932093253</c:v>
                </c:pt>
                <c:pt idx="1239">
                  <c:v>3.6885544978268654</c:v>
                </c:pt>
                <c:pt idx="1240">
                  <c:v>3.7103174336663449</c:v>
                </c:pt>
                <c:pt idx="1241">
                  <c:v>3.7144146714154487</c:v>
                </c:pt>
                <c:pt idx="1242">
                  <c:v>3.684406466135365</c:v>
                </c:pt>
                <c:pt idx="1243">
                  <c:v>3.6057459378292349</c:v>
                </c:pt>
                <c:pt idx="1244">
                  <c:v>3.5983835281911709</c:v>
                </c:pt>
                <c:pt idx="1245">
                  <c:v>3.5563324836870835</c:v>
                </c:pt>
                <c:pt idx="1246">
                  <c:v>3.5372491914578381</c:v>
                </c:pt>
                <c:pt idx="1247">
                  <c:v>3.5505859284482297</c:v>
                </c:pt>
                <c:pt idx="1248">
                  <c:v>3.5771310680054791</c:v>
                </c:pt>
                <c:pt idx="1249">
                  <c:v>3.5804490430156397</c:v>
                </c:pt>
                <c:pt idx="1250">
                  <c:v>3.5210887239088771</c:v>
                </c:pt>
                <c:pt idx="1251">
                  <c:v>3.4848897259124265</c:v>
                </c:pt>
                <c:pt idx="1252">
                  <c:v>3.4723856289634938</c:v>
                </c:pt>
                <c:pt idx="1253">
                  <c:v>3.4963210500062574</c:v>
                </c:pt>
                <c:pt idx="1254">
                  <c:v>3.4592526697086621</c:v>
                </c:pt>
                <c:pt idx="1255">
                  <c:v>3.5086749401390178</c:v>
                </c:pt>
                <c:pt idx="1256">
                  <c:v>3.4629229548100149</c:v>
                </c:pt>
                <c:pt idx="1257">
                  <c:v>3.4689495311983172</c:v>
                </c:pt>
                <c:pt idx="1258">
                  <c:v>3.4216286631465436</c:v>
                </c:pt>
                <c:pt idx="1259">
                  <c:v>3.4807190155751422</c:v>
                </c:pt>
                <c:pt idx="1260">
                  <c:v>3.5310620410115767</c:v>
                </c:pt>
                <c:pt idx="1261">
                  <c:v>3.4615548508127234</c:v>
                </c:pt>
                <c:pt idx="1262">
                  <c:v>3.4389965293641374</c:v>
                </c:pt>
                <c:pt idx="1263">
                  <c:v>3.4893556885252872</c:v>
                </c:pt>
                <c:pt idx="1264">
                  <c:v>3.3943419617617976</c:v>
                </c:pt>
                <c:pt idx="1265">
                  <c:v>3.368351355017102</c:v>
                </c:pt>
                <c:pt idx="1266">
                  <c:v>3.3160503332899602</c:v>
                </c:pt>
                <c:pt idx="1267">
                  <c:v>3.3614206572960761</c:v>
                </c:pt>
                <c:pt idx="1268">
                  <c:v>3.3513770883723808</c:v>
                </c:pt>
                <c:pt idx="1269">
                  <c:v>3.3551164085086476</c:v>
                </c:pt>
                <c:pt idx="1270">
                  <c:v>3.3491517365602332</c:v>
                </c:pt>
                <c:pt idx="1271">
                  <c:v>3.2562032325910812</c:v>
                </c:pt>
                <c:pt idx="1272">
                  <c:v>3.3268795859453575</c:v>
                </c:pt>
                <c:pt idx="1273">
                  <c:v>3.2932032098744033</c:v>
                </c:pt>
                <c:pt idx="1274">
                  <c:v>3.3039208238766813</c:v>
                </c:pt>
                <c:pt idx="1275">
                  <c:v>3.2994006155040081</c:v>
                </c:pt>
                <c:pt idx="1276">
                  <c:v>3.3007437120524599</c:v>
                </c:pt>
                <c:pt idx="1278">
                  <c:v>3.2061137091496761</c:v>
                </c:pt>
                <c:pt idx="1279">
                  <c:v>3.0960419661565433</c:v>
                </c:pt>
                <c:pt idx="1280">
                  <c:v>3.0793188515765983</c:v>
                </c:pt>
                <c:pt idx="1281">
                  <c:v>3.0807960054904222</c:v>
                </c:pt>
                <c:pt idx="1282">
                  <c:v>3.1027551529749564</c:v>
                </c:pt>
                <c:pt idx="1283">
                  <c:v>3.1698304833871207</c:v>
                </c:pt>
                <c:pt idx="1284">
                  <c:v>3.2173532242298863</c:v>
                </c:pt>
                <c:pt idx="1285">
                  <c:v>3.2469386262859992</c:v>
                </c:pt>
                <c:pt idx="1286">
                  <c:v>3.2404809726638462</c:v>
                </c:pt>
                <c:pt idx="1287">
                  <c:v>3.2735338487084236</c:v>
                </c:pt>
                <c:pt idx="1288">
                  <c:v>3.2730125700440595</c:v>
                </c:pt>
                <c:pt idx="1289">
                  <c:v>3.305007679489647</c:v>
                </c:pt>
                <c:pt idx="1290">
                  <c:v>3.2970423446075934</c:v>
                </c:pt>
                <c:pt idx="1291">
                  <c:v>3.3386180214352086</c:v>
                </c:pt>
                <c:pt idx="1292">
                  <c:v>3.3426032813180599</c:v>
                </c:pt>
                <c:pt idx="1293">
                  <c:v>3.3300173672820241</c:v>
                </c:pt>
                <c:pt idx="1294">
                  <c:v>3.2893192508655198</c:v>
                </c:pt>
                <c:pt idx="1295">
                  <c:v>3.3672871870677468</c:v>
                </c:pt>
                <c:pt idx="1296">
                  <c:v>3.2899707249230681</c:v>
                </c:pt>
                <c:pt idx="1297">
                  <c:v>3.2369722427625702</c:v>
                </c:pt>
                <c:pt idx="1298">
                  <c:v>3.2135103278849058</c:v>
                </c:pt>
                <c:pt idx="1299">
                  <c:v>3.1982534536507865</c:v>
                </c:pt>
                <c:pt idx="1300">
                  <c:v>3.181778222870868</c:v>
                </c:pt>
                <c:pt idx="1301">
                  <c:v>3.1869514482066061</c:v>
                </c:pt>
                <c:pt idx="1302">
                  <c:v>3.1666123923553937</c:v>
                </c:pt>
                <c:pt idx="1303">
                  <c:v>3.155425433939985</c:v>
                </c:pt>
                <c:pt idx="1304">
                  <c:v>3.0963772469572306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93760"/>
        <c:axId val="95899648"/>
      </c:lineChart>
      <c:dateAx>
        <c:axId val="9589376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5899648"/>
        <c:crosses val="autoZero"/>
        <c:auto val="1"/>
        <c:lblOffset val="100"/>
        <c:baseTimeUnit val="days"/>
        <c:majorUnit val="1"/>
        <c:majorTimeUnit val="years"/>
      </c:dateAx>
      <c:valAx>
        <c:axId val="95899648"/>
        <c:scaling>
          <c:orientation val="minMax"/>
          <c:min val="2"/>
        </c:scaling>
        <c:delete val="0"/>
        <c:axPos val="l"/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5893760"/>
        <c:crosses val="autoZero"/>
        <c:crossBetween val="midCat"/>
      </c:valAx>
      <c:spPr>
        <a:ln w="63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t" anchorCtr="0" compatLnSpc="1">
            <a:prstTxWarp prst="textNoShape">
              <a:avLst/>
            </a:prstTxWarp>
          </a:bodyPr>
          <a:lstStyle>
            <a:lvl1pPr algn="l" defTabSz="957055">
              <a:defRPr sz="1300"/>
            </a:lvl1pPr>
          </a:lstStyle>
          <a:p>
            <a:endParaRPr lang="en-GB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312" y="0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t" anchorCtr="0" compatLnSpc="1">
            <a:prstTxWarp prst="textNoShape">
              <a:avLst/>
            </a:prstTxWarp>
          </a:bodyPr>
          <a:lstStyle>
            <a:lvl1pPr algn="r" defTabSz="957055">
              <a:defRPr sz="1300"/>
            </a:lvl1pPr>
          </a:lstStyle>
          <a:p>
            <a:endParaRPr lang="en-GB" dirty="0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435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b" anchorCtr="0" compatLnSpc="1">
            <a:prstTxWarp prst="textNoShape">
              <a:avLst/>
            </a:prstTxWarp>
          </a:bodyPr>
          <a:lstStyle>
            <a:lvl1pPr algn="l" defTabSz="957055">
              <a:defRPr sz="1300"/>
            </a:lvl1pPr>
          </a:lstStyle>
          <a:p>
            <a:endParaRPr lang="en-GB" dirty="0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312" y="9447435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b" anchorCtr="0" compatLnSpc="1">
            <a:prstTxWarp prst="textNoShape">
              <a:avLst/>
            </a:prstTxWarp>
          </a:bodyPr>
          <a:lstStyle>
            <a:lvl1pPr algn="r" defTabSz="957055">
              <a:defRPr sz="1300"/>
            </a:lvl1pPr>
          </a:lstStyle>
          <a:p>
            <a:fld id="{1262CEDA-D91A-4F5E-ADB8-91256B92F8B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0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t" anchorCtr="0" compatLnSpc="1">
            <a:prstTxWarp prst="textNoShape">
              <a:avLst/>
            </a:prstTxWarp>
          </a:bodyPr>
          <a:lstStyle>
            <a:lvl1pPr algn="l" defTabSz="957055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GB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91" y="0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t" anchorCtr="0" compatLnSpc="1">
            <a:prstTxWarp prst="textNoShape">
              <a:avLst/>
            </a:prstTxWarp>
          </a:bodyPr>
          <a:lstStyle>
            <a:lvl1pPr algn="r" defTabSz="957055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GB" dirty="0"/>
          </a:p>
        </p:txBody>
      </p:sp>
      <p:sp>
        <p:nvSpPr>
          <p:cNvPr id="216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7713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8" y="4722946"/>
            <a:ext cx="5445099" cy="447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892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b" anchorCtr="0" compatLnSpc="1">
            <a:prstTxWarp prst="textNoShape">
              <a:avLst/>
            </a:prstTxWarp>
          </a:bodyPr>
          <a:lstStyle>
            <a:lvl1pPr algn="l" defTabSz="957055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endParaRPr lang="en-GB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91" y="9445892"/>
            <a:ext cx="2949302" cy="4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95" tIns="47847" rIns="95695" bIns="47847" numCol="1" anchor="b" anchorCtr="0" compatLnSpc="1">
            <a:prstTxWarp prst="textNoShape">
              <a:avLst/>
            </a:prstTxWarp>
          </a:bodyPr>
          <a:lstStyle>
            <a:lvl1pPr algn="r" defTabSz="957055" eaLnBrk="0" hangingPunct="0">
              <a:spcBef>
                <a:spcPct val="0"/>
              </a:spcBef>
              <a:buFontTx/>
              <a:buNone/>
              <a:defRPr sz="1300"/>
            </a:lvl1pPr>
          </a:lstStyle>
          <a:p>
            <a:fld id="{C49C7A71-AB58-4506-90BD-262BDB99E1C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9817F-758E-4607-A46A-DAC78D357321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67287" cy="3727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20938"/>
            <a:ext cx="7772400" cy="5318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911475"/>
            <a:ext cx="7772400" cy="508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81" name="Picture 9" descr="9032 BoE logo-R&amp;P 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600200"/>
            <a:ext cx="2378075" cy="45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877888"/>
            <a:ext cx="1966913" cy="5072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77888"/>
            <a:ext cx="5749925" cy="5072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888"/>
            <a:ext cx="7869238" cy="501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5913"/>
            <a:ext cx="7869238" cy="210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843338"/>
            <a:ext cx="7869238" cy="2106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88963"/>
            <a:ext cx="7869238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888"/>
            <a:ext cx="7869238" cy="501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5913"/>
            <a:ext cx="3857625" cy="4364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675" y="1585913"/>
            <a:ext cx="3859213" cy="4364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588963"/>
            <a:ext cx="7869238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2449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897563"/>
            <a:ext cx="6400800" cy="541337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308229" name="Picture 5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8928100" cy="6856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5913"/>
            <a:ext cx="3857625" cy="436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585913"/>
            <a:ext cx="3859213" cy="436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877888"/>
            <a:ext cx="1966913" cy="5072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77888"/>
            <a:ext cx="5749925" cy="5072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85913"/>
            <a:ext cx="3857625" cy="436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585913"/>
            <a:ext cx="3859213" cy="436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877888"/>
            <a:ext cx="7869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85913"/>
            <a:ext cx="7869238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1038" name="Picture 14" descr="8990 BoE logo-PP small 150dp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138" y="6189663"/>
            <a:ext cx="1865312" cy="360362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588963"/>
            <a:ext cx="78692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cs typeface="Arial" charset="0"/>
              </a:defRPr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0213" y="6232525"/>
            <a:ext cx="5527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800"/>
              </a:lnSpc>
              <a:spcBef>
                <a:spcPct val="0"/>
              </a:spcBef>
              <a:buFontTx/>
              <a:buNone/>
              <a:defRPr sz="1000" b="1">
                <a:cs typeface="Arial" charset="0"/>
              </a:defRPr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877888"/>
            <a:ext cx="7869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585913"/>
            <a:ext cx="7869238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pic>
        <p:nvPicPr>
          <p:cNvPr id="307213" name="Picture 13" descr="8990 BoE logo-PP small 15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9138" y="6189663"/>
            <a:ext cx="1865312" cy="360362"/>
          </a:xfrm>
          <a:prstGeom prst="rect">
            <a:avLst/>
          </a:prstGeom>
          <a:noFill/>
        </p:spPr>
      </p:pic>
      <p:sp>
        <p:nvSpPr>
          <p:cNvPr id="307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588963"/>
            <a:ext cx="78692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r>
              <a:rPr lang="en-US" dirty="0" smtClean="0"/>
              <a:t>Running title - to change choose Insert, Header and Footer</a:t>
            </a:r>
            <a:endParaRPr lang="en-GB" dirty="0"/>
          </a:p>
        </p:txBody>
      </p:sp>
      <p:sp>
        <p:nvSpPr>
          <p:cNvPr id="30721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0213" y="6232525"/>
            <a:ext cx="5527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800"/>
              </a:lnSpc>
              <a:spcBef>
                <a:spcPct val="0"/>
              </a:spcBef>
              <a:buFontTx/>
              <a:buNone/>
              <a:defRPr sz="1000" b="1">
                <a:cs typeface="+mn-cs"/>
              </a:defRPr>
            </a:lvl1pPr>
          </a:lstStyle>
          <a:p>
            <a:r>
              <a:rPr lang="en-GB" dirty="0" smtClean="0"/>
              <a:t>Departmental footer - to change choose Insert, Header and Footer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79" charset="-128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Economic Outlook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4944" y="3980754"/>
            <a:ext cx="711403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GB" sz="1800" dirty="0" smtClean="0">
                <a:solidFill>
                  <a:srgbClr val="FF0000"/>
                </a:solidFill>
              </a:rPr>
              <a:t>Dr Martin Weale</a:t>
            </a:r>
          </a:p>
          <a:p>
            <a:pPr algn="l">
              <a:buFontTx/>
              <a:buNone/>
            </a:pPr>
            <a:r>
              <a:rPr lang="en-GB" sz="1800" dirty="0" smtClean="0"/>
              <a:t>External MPC Member</a:t>
            </a:r>
          </a:p>
          <a:p>
            <a:pPr algn="l">
              <a:buFontTx/>
              <a:buNone/>
            </a:pPr>
            <a:endParaRPr lang="en-GB" sz="1800" dirty="0" smtClean="0"/>
          </a:p>
          <a:p>
            <a:pPr algn="l">
              <a:buFontTx/>
              <a:buNone/>
            </a:pPr>
            <a:r>
              <a:rPr lang="en-GB" sz="1800" smtClean="0"/>
              <a:t>St </a:t>
            </a:r>
            <a:r>
              <a:rPr lang="en-GB" sz="1800" smtClean="0"/>
              <a:t>Catharine’s </a:t>
            </a:r>
            <a:r>
              <a:rPr lang="en-GB" sz="1800" dirty="0" smtClean="0"/>
              <a:t>College Cambridge </a:t>
            </a:r>
          </a:p>
          <a:p>
            <a:pPr algn="l">
              <a:buFontTx/>
              <a:buNone/>
            </a:pPr>
            <a:r>
              <a:rPr lang="en-GB" sz="1800" dirty="0" smtClean="0"/>
              <a:t>22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October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Expected Future Spot Rates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16022" y="548849"/>
            <a:ext cx="78692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9pPr>
          </a:lstStyle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6022" y="1590926"/>
            <a:ext cx="3871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14: </a:t>
            </a:r>
            <a:r>
              <a:rPr lang="en-GB" sz="1400" dirty="0" smtClean="0"/>
              <a:t>UK future spot rates 5 years ahead</a:t>
            </a:r>
            <a:endParaRPr lang="en-GB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0295"/>
              </p:ext>
            </p:extLst>
          </p:nvPr>
        </p:nvGraphicFramePr>
        <p:xfrm>
          <a:off x="4550641" y="1729450"/>
          <a:ext cx="4243213" cy="390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726007"/>
              </p:ext>
            </p:extLst>
          </p:nvPr>
        </p:nvGraphicFramePr>
        <p:xfrm>
          <a:off x="616022" y="1852536"/>
          <a:ext cx="4087019" cy="38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3563888" y="6232525"/>
            <a:ext cx="493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800"/>
              </a:lnSpc>
              <a:spcBef>
                <a:spcPct val="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External MPC Member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3568" y="1590926"/>
            <a:ext cx="3871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15</a:t>
            </a:r>
            <a:r>
              <a:rPr lang="en-GB" sz="1400" b="1" dirty="0" smtClean="0"/>
              <a:t>: </a:t>
            </a:r>
            <a:r>
              <a:rPr lang="en-GB" sz="1400" dirty="0" smtClean="0"/>
              <a:t>US future spot rates 5 years ahead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954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381" y="1246981"/>
                <a:ext cx="7869238" cy="4364037"/>
              </a:xfrm>
            </p:spPr>
            <p:txBody>
              <a:bodyPr/>
              <a:lstStyle/>
              <a:p>
                <a:pPr marL="0" indent="0" algn="just">
                  <a:buNone/>
                </a:pPr>
                <a:endParaRPr lang="en-GB" sz="1800" dirty="0" smtClean="0"/>
              </a:p>
              <a:p>
                <a:pPr marL="0" indent="0" algn="just">
                  <a:buNone/>
                </a:pPr>
                <a:r>
                  <a:rPr lang="en-GB" sz="1800" dirty="0"/>
                  <a:t>Taylor (1993) suggested that a policy rule such as:</a:t>
                </a:r>
              </a:p>
              <a:p>
                <a:pPr marL="0" indent="0" algn="just">
                  <a:buNone/>
                </a:pPr>
                <a:endParaRPr lang="en-GB" sz="1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+0.5</m:t>
                      </m:r>
                      <m:d>
                        <m:dPr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8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18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GB" sz="1800" i="1">
                          <a:latin typeface="Cambria Math"/>
                        </a:rPr>
                        <m:t>+0.5</m:t>
                      </m:r>
                      <m:d>
                        <m:dPr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1800" i="1">
                          <a:latin typeface="Cambria Math"/>
                        </a:rPr>
                        <m:t>+(</m:t>
                      </m:r>
                      <m:sSub>
                        <m:sSubPr>
                          <m:ctrlPr>
                            <a:rPr lang="en-GB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8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sz="1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1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  <a:p>
                <a:pPr marL="0" indent="0" algn="just">
                  <a:buNone/>
                </a:pPr>
                <a:endParaRPr lang="en-GB" sz="1800" dirty="0"/>
              </a:p>
              <a:p>
                <a:pPr marL="0" indent="0" algn="just">
                  <a:buNone/>
                </a:pPr>
                <a:r>
                  <a:rPr lang="en-GB" sz="1800" dirty="0"/>
                  <a:t>broadly described the </a:t>
                </a:r>
                <a:r>
                  <a:rPr lang="en-GB" sz="1800" dirty="0" smtClean="0"/>
                  <a:t>behaviour of the </a:t>
                </a:r>
                <a:r>
                  <a:rPr lang="en-GB" sz="1800" dirty="0"/>
                  <a:t>US Federal Open Markets Committee</a:t>
                </a:r>
                <a:r>
                  <a:rPr lang="en-GB" sz="1800" dirty="0" smtClean="0"/>
                  <a:t>. </a:t>
                </a:r>
              </a:p>
              <a:p>
                <a:pPr marL="0" indent="0" algn="just">
                  <a:buNone/>
                </a:pPr>
                <a:endParaRPr lang="en-GB" sz="1800" dirty="0" smtClean="0"/>
              </a:p>
              <a:p>
                <a:pPr marL="0" indent="0" algn="just">
                  <a:buNone/>
                </a:pPr>
                <a:r>
                  <a:rPr lang="en-GB" sz="1800" dirty="0"/>
                  <a:t>However in order to calculate capacity </a:t>
                </a:r>
                <a:r>
                  <a:rPr lang="en-GB" sz="1800" dirty="0" smtClean="0"/>
                  <a:t>utilisation it is </a:t>
                </a:r>
                <a:r>
                  <a:rPr lang="en-GB" sz="1800" dirty="0"/>
                  <a:t>necessary to know the </a:t>
                </a:r>
                <a:r>
                  <a:rPr lang="en-GB" sz="1800" dirty="0" smtClean="0"/>
                  <a:t>trend path of output and steady-state rate of interest,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800" dirty="0" smtClean="0"/>
                  <a:t>. </a:t>
                </a:r>
              </a:p>
              <a:p>
                <a:pPr marL="0" indent="0" algn="just">
                  <a:buNone/>
                </a:pPr>
                <a:endParaRPr lang="en-GB" sz="1800" dirty="0"/>
              </a:p>
              <a:p>
                <a:pPr marL="0" indent="0" algn="just">
                  <a:buNone/>
                </a:pPr>
                <a:r>
                  <a:rPr lang="en-GB" sz="1800" dirty="0"/>
                  <a:t>Orphanides and van Norden (2002) showed that, in the </a:t>
                </a:r>
                <a:r>
                  <a:rPr lang="en-GB" sz="1800" dirty="0" smtClean="0"/>
                  <a:t>US, </a:t>
                </a:r>
                <a:r>
                  <a:rPr lang="en-GB" sz="1800" dirty="0"/>
                  <a:t>errors in estimates of the output gap tended to be as large as the estimates of the output gap themselves</a:t>
                </a:r>
                <a:r>
                  <a:rPr lang="en-GB" sz="1600" dirty="0"/>
                  <a:t>. </a:t>
                </a:r>
                <a:endParaRPr lang="en-GB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81" y="1246981"/>
                <a:ext cx="7869238" cy="4364037"/>
              </a:xfrm>
              <a:blipFill rotWithShape="1">
                <a:blip r:embed="rId2"/>
                <a:stretch>
                  <a:fillRect l="-698" r="-698" b="-2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563888" y="6232525"/>
            <a:ext cx="493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800"/>
              </a:lnSpc>
              <a:spcBef>
                <a:spcPct val="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External MPC Member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69238" cy="501650"/>
          </a:xfrm>
        </p:spPr>
        <p:txBody>
          <a:bodyPr/>
          <a:lstStyle/>
          <a:p>
            <a:r>
              <a:rPr lang="en-GB" dirty="0"/>
              <a:t>Policy-Making when Output and Inflation </a:t>
            </a:r>
            <a:r>
              <a:rPr lang="en-GB" dirty="0" smtClean="0"/>
              <a:t>Matter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7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37312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>
          <a:xfrm>
            <a:off x="616022" y="860239"/>
            <a:ext cx="7869238" cy="501650"/>
          </a:xfrm>
        </p:spPr>
        <p:txBody>
          <a:bodyPr/>
          <a:lstStyle/>
          <a:p>
            <a:r>
              <a:rPr lang="en-GB" dirty="0" smtClean="0"/>
              <a:t>Sources of Uncertainty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78729" y="1600681"/>
            <a:ext cx="3871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16: </a:t>
            </a:r>
            <a:r>
              <a:rPr lang="en-GB" sz="1400" dirty="0" smtClean="0"/>
              <a:t>Revisions To The Medium-term Equilibrium Unemployment Rate Since August 2013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4643708" y="1600681"/>
            <a:ext cx="39934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17: </a:t>
            </a:r>
            <a:r>
              <a:rPr lang="en-GB" sz="1400" dirty="0" smtClean="0"/>
              <a:t>Five year </a:t>
            </a:r>
            <a:r>
              <a:rPr lang="en-GB" sz="1400" dirty="0"/>
              <a:t>on Five-year Forward Interest Rates (% p.a</a:t>
            </a:r>
            <a:r>
              <a:rPr lang="en-GB" sz="1400" dirty="0" smtClean="0"/>
              <a:t>.)</a:t>
            </a:r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718858"/>
              </p:ext>
            </p:extLst>
          </p:nvPr>
        </p:nvGraphicFramePr>
        <p:xfrm>
          <a:off x="4572000" y="2204864"/>
          <a:ext cx="418045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8" y="2315706"/>
            <a:ext cx="385286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88963"/>
            <a:ext cx="7869238" cy="333375"/>
          </a:xfrm>
        </p:spPr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2" y="887534"/>
            <a:ext cx="7869238" cy="501650"/>
          </a:xfrm>
        </p:spPr>
        <p:txBody>
          <a:bodyPr/>
          <a:lstStyle/>
          <a:p>
            <a:r>
              <a:rPr lang="en-GB" dirty="0"/>
              <a:t>Policy Influences in </a:t>
            </a:r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563888" y="6232525"/>
            <a:ext cx="493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800"/>
              </a:lnSpc>
              <a:spcBef>
                <a:spcPct val="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External MPC Member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729" y="1600681"/>
            <a:ext cx="387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18: </a:t>
            </a:r>
            <a:r>
              <a:rPr lang="en-GB" sz="1400" dirty="0"/>
              <a:t>The Unemployment Rate and its Change over 12 </a:t>
            </a:r>
            <a:r>
              <a:rPr lang="en-GB" sz="1400" dirty="0" smtClean="0"/>
              <a:t>Months</a:t>
            </a:r>
            <a:endParaRPr lang="en-GB" sz="1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6" y="2150194"/>
            <a:ext cx="38465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655127" y="1600681"/>
            <a:ext cx="387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19: </a:t>
            </a:r>
            <a:r>
              <a:rPr lang="en-GB" sz="1400" dirty="0"/>
              <a:t>Average Weekly Earnings and Survey Indicators of Pay </a:t>
            </a:r>
            <a:r>
              <a:rPr lang="en-GB" sz="1400" dirty="0" smtClean="0"/>
              <a:t>Pressures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70" y="2025134"/>
            <a:ext cx="395128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88963"/>
            <a:ext cx="7869238" cy="333375"/>
          </a:xfrm>
        </p:spPr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8649" y="6232525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markets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7" y="2198470"/>
            <a:ext cx="3604671" cy="300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9" y="5361734"/>
            <a:ext cx="38719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68" y="2173007"/>
            <a:ext cx="359656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68" y="5403941"/>
            <a:ext cx="3194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6" y="1600682"/>
            <a:ext cx="37195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41" y="1600681"/>
            <a:ext cx="4333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256" y="588963"/>
            <a:ext cx="7869238" cy="333375"/>
          </a:xfrm>
        </p:spPr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>
          <a:xfrm>
            <a:off x="661256" y="889764"/>
            <a:ext cx="7869238" cy="501650"/>
          </a:xfrm>
        </p:spPr>
        <p:txBody>
          <a:bodyPr/>
          <a:lstStyle/>
          <a:p>
            <a:r>
              <a:rPr lang="en-GB" dirty="0" smtClean="0"/>
              <a:t>Lending to households &amp; PNFCs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1" y="2162249"/>
            <a:ext cx="3602924" cy="297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4" y="2162249"/>
            <a:ext cx="41148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4" y="5242794"/>
            <a:ext cx="42433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6" y="5242793"/>
            <a:ext cx="4187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2" y="1638374"/>
            <a:ext cx="4164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1" y="1607417"/>
            <a:ext cx="3736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 &amp; Output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2229965"/>
            <a:ext cx="3798888" cy="30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4" y="5343464"/>
            <a:ext cx="3798888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09" y="2229965"/>
            <a:ext cx="3740377" cy="306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2" y="1573192"/>
            <a:ext cx="39925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28" y="1573189"/>
            <a:ext cx="35607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28" y="5343464"/>
            <a:ext cx="39195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>
          <a:xfrm>
            <a:off x="615157" y="1061719"/>
            <a:ext cx="7869238" cy="501650"/>
          </a:xfrm>
        </p:spPr>
        <p:txBody>
          <a:bodyPr/>
          <a:lstStyle/>
          <a:p>
            <a:r>
              <a:rPr lang="en-GB" dirty="0" smtClean="0"/>
              <a:t>Supply &amp; Productivity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046988"/>
            <a:ext cx="3560762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968252"/>
            <a:ext cx="376713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25" y="2046987"/>
            <a:ext cx="3526906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66" y="4968252"/>
            <a:ext cx="41211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0" y="1557848"/>
            <a:ext cx="355441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4" y="1557847"/>
            <a:ext cx="4054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111" y="600839"/>
            <a:ext cx="7869238" cy="333375"/>
          </a:xfrm>
        </p:spPr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>
          <a:xfrm>
            <a:off x="673988" y="1066771"/>
            <a:ext cx="7869238" cy="501650"/>
          </a:xfrm>
        </p:spPr>
        <p:txBody>
          <a:bodyPr/>
          <a:lstStyle/>
          <a:p>
            <a:r>
              <a:rPr lang="en-GB" dirty="0" smtClean="0"/>
              <a:t>Costs and Prices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3" y="1914525"/>
            <a:ext cx="35972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4968252"/>
            <a:ext cx="37242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0" y="1914525"/>
            <a:ext cx="346868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3" y="4968458"/>
            <a:ext cx="3584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0" y="1500813"/>
            <a:ext cx="3670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63" y="1500813"/>
            <a:ext cx="40846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0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0213" y="6232525"/>
            <a:ext cx="5527675" cy="230832"/>
          </a:xfrm>
        </p:spPr>
        <p:txBody>
          <a:bodyPr/>
          <a:lstStyle/>
          <a:p>
            <a:r>
              <a:rPr lang="en-GB" dirty="0" smtClean="0"/>
              <a:t>External MPC Member</a:t>
            </a:r>
            <a:endParaRPr lang="en-GB" dirty="0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GDP and inflation forecasts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7" y="2347670"/>
            <a:ext cx="3600000" cy="29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03" y="2347029"/>
            <a:ext cx="3611755" cy="29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92" y="5407026"/>
            <a:ext cx="390842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7" y="5407026"/>
            <a:ext cx="38893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64168" y="1548515"/>
            <a:ext cx="38465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400" b="1" dirty="0"/>
              <a:t>Chart </a:t>
            </a:r>
            <a:r>
              <a:rPr lang="en-US" sz="1400" b="1" dirty="0" smtClean="0"/>
              <a:t>10 </a:t>
            </a:r>
            <a:r>
              <a:rPr lang="en-US" sz="1400" b="0" dirty="0"/>
              <a:t>GDP projection based on market </a:t>
            </a:r>
            <a:r>
              <a:rPr lang="en-US" sz="1400" b="0" dirty="0" smtClean="0"/>
              <a:t>interest </a:t>
            </a:r>
            <a:r>
              <a:rPr lang="en-US" sz="1400" b="0" dirty="0"/>
              <a:t>rate expectations and £375 </a:t>
            </a:r>
            <a:r>
              <a:rPr lang="en-US" sz="1400" b="0" dirty="0" smtClean="0"/>
              <a:t>billion purchased </a:t>
            </a:r>
            <a:r>
              <a:rPr lang="en-US" sz="1400" b="0" dirty="0"/>
              <a:t>assets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709891" y="1548514"/>
            <a:ext cx="369576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Chart 11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CPI inflation projection based on market interest rate expectations and £375 billion purchased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Unemployment rate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Current Economic Position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3" descr="Q:\Current publications\Inflation Report Aug 2014\Section 5\PNGs etc\cht 5.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8" y="2334347"/>
            <a:ext cx="3417866" cy="28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4" y="5313075"/>
            <a:ext cx="38354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ooter Placeholder 4"/>
          <p:cNvSpPr txBox="1">
            <a:spLocks/>
          </p:cNvSpPr>
          <p:nvPr/>
        </p:nvSpPr>
        <p:spPr bwMode="auto">
          <a:xfrm>
            <a:off x="2999637" y="6251754"/>
            <a:ext cx="55276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000" b="1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External MPC Member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1804" y="1580930"/>
            <a:ext cx="38582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Chart 12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Unemployment projection based on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market interest rate expectations and £375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billion purchased assets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Movements over the last three months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8729" y="1600681"/>
            <a:ext cx="749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400" b="1" dirty="0" smtClean="0"/>
              <a:t>Chart </a:t>
            </a:r>
            <a:r>
              <a:rPr lang="en-GB" sz="1400" b="1" dirty="0" smtClean="0"/>
              <a:t>13: </a:t>
            </a:r>
            <a:r>
              <a:rPr lang="en-GB" sz="1400" dirty="0" smtClean="0"/>
              <a:t>Share price movements over the last three months, indexed to 01/08/2014</a:t>
            </a:r>
            <a:endParaRPr lang="en-GB" sz="1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895802"/>
              </p:ext>
            </p:extLst>
          </p:nvPr>
        </p:nvGraphicFramePr>
        <p:xfrm>
          <a:off x="420285" y="1788901"/>
          <a:ext cx="7932145" cy="386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16022" y="548849"/>
            <a:ext cx="78692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pitchFamily="79" charset="-128"/>
                <a:cs typeface="+mn-cs"/>
              </a:defRPr>
            </a:lvl9pPr>
          </a:lstStyle>
          <a:p>
            <a:r>
              <a:rPr lang="en-US" dirty="0" smtClean="0"/>
              <a:t>The Current Economic Position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3563888" y="6232525"/>
            <a:ext cx="493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ts val="1800"/>
              </a:lnSpc>
              <a:spcBef>
                <a:spcPct val="0"/>
              </a:spcBef>
              <a:buFontTx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0000"/>
                </a:solidFill>
              </a:rPr>
              <a:t>External MPC Member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kwide Presentation">
  <a:themeElements>
    <a:clrScheme name="Blank Presentation 1">
      <a:dk1>
        <a:srgbClr val="000000"/>
      </a:dk1>
      <a:lt1>
        <a:srgbClr val="FFFFFF"/>
      </a:lt1>
      <a:dk2>
        <a:srgbClr val="752864"/>
      </a:dk2>
      <a:lt2>
        <a:srgbClr val="CAC0B6"/>
      </a:lt2>
      <a:accent1>
        <a:srgbClr val="AC98DB"/>
      </a:accent1>
      <a:accent2>
        <a:srgbClr val="165788"/>
      </a:accent2>
      <a:accent3>
        <a:srgbClr val="FFFFFF"/>
      </a:accent3>
      <a:accent4>
        <a:srgbClr val="000000"/>
      </a:accent4>
      <a:accent5>
        <a:srgbClr val="D2CAEA"/>
      </a:accent5>
      <a:accent6>
        <a:srgbClr val="134E7B"/>
      </a:accent6>
      <a:hlink>
        <a:srgbClr val="A51140"/>
      </a:hlink>
      <a:folHlink>
        <a:srgbClr val="DF7A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7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79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752864"/>
        </a:dk2>
        <a:lt2>
          <a:srgbClr val="CAC0B6"/>
        </a:lt2>
        <a:accent1>
          <a:srgbClr val="AC98DB"/>
        </a:accent1>
        <a:accent2>
          <a:srgbClr val="165788"/>
        </a:accent2>
        <a:accent3>
          <a:srgbClr val="FFFFFF"/>
        </a:accent3>
        <a:accent4>
          <a:srgbClr val="000000"/>
        </a:accent4>
        <a:accent5>
          <a:srgbClr val="D2CAEA"/>
        </a:accent5>
        <a:accent6>
          <a:srgbClr val="134E7B"/>
        </a:accent6>
        <a:hlink>
          <a:srgbClr val="A51140"/>
        </a:hlink>
        <a:folHlink>
          <a:srgbClr val="DF7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111111"/>
        </a:dk2>
        <a:lt2>
          <a:srgbClr val="CAC0B6"/>
        </a:lt2>
        <a:accent1>
          <a:srgbClr val="AC98DB"/>
        </a:accent1>
        <a:accent2>
          <a:srgbClr val="165788"/>
        </a:accent2>
        <a:accent3>
          <a:srgbClr val="FFFFFF"/>
        </a:accent3>
        <a:accent4>
          <a:srgbClr val="000000"/>
        </a:accent4>
        <a:accent5>
          <a:srgbClr val="D2CAEA"/>
        </a:accent5>
        <a:accent6>
          <a:srgbClr val="134E7B"/>
        </a:accent6>
        <a:hlink>
          <a:srgbClr val="A51140"/>
        </a:hlink>
        <a:folHlink>
          <a:srgbClr val="DF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111111"/>
      </a:dk2>
      <a:lt2>
        <a:srgbClr val="CAC0B6"/>
      </a:lt2>
      <a:accent1>
        <a:srgbClr val="AC98DB"/>
      </a:accent1>
      <a:accent2>
        <a:srgbClr val="165788"/>
      </a:accent2>
      <a:accent3>
        <a:srgbClr val="FFFFFF"/>
      </a:accent3>
      <a:accent4>
        <a:srgbClr val="000000"/>
      </a:accent4>
      <a:accent5>
        <a:srgbClr val="D2CAEA"/>
      </a:accent5>
      <a:accent6>
        <a:srgbClr val="134E7B"/>
      </a:accent6>
      <a:hlink>
        <a:srgbClr val="A51140"/>
      </a:hlink>
      <a:folHlink>
        <a:srgbClr val="DF7A00"/>
      </a:folHlink>
    </a:clrScheme>
    <a:fontScheme name="1_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7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79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111111"/>
        </a:dk2>
        <a:lt2>
          <a:srgbClr val="CAC0B6"/>
        </a:lt2>
        <a:accent1>
          <a:srgbClr val="AC98DB"/>
        </a:accent1>
        <a:accent2>
          <a:srgbClr val="165788"/>
        </a:accent2>
        <a:accent3>
          <a:srgbClr val="FFFFFF"/>
        </a:accent3>
        <a:accent4>
          <a:srgbClr val="000000"/>
        </a:accent4>
        <a:accent5>
          <a:srgbClr val="D2CAEA"/>
        </a:accent5>
        <a:accent6>
          <a:srgbClr val="134E7B"/>
        </a:accent6>
        <a:hlink>
          <a:srgbClr val="A51140"/>
        </a:hlink>
        <a:folHlink>
          <a:srgbClr val="DF7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Bankwide Presentation</Template>
  <TotalTime>4894</TotalTime>
  <Words>415</Words>
  <Application>Microsoft Office PowerPoint</Application>
  <PresentationFormat>On-screen Show (4:3)</PresentationFormat>
  <Paragraphs>72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Bankwide Presentation</vt:lpstr>
      <vt:lpstr>1_Blank Presentation</vt:lpstr>
      <vt:lpstr>The Economic Outlook</vt:lpstr>
      <vt:lpstr>Financial markets</vt:lpstr>
      <vt:lpstr>Lending to households &amp; PNFCs</vt:lpstr>
      <vt:lpstr>Demand &amp; Output</vt:lpstr>
      <vt:lpstr>Supply &amp; Productivity </vt:lpstr>
      <vt:lpstr>Costs and Prices </vt:lpstr>
      <vt:lpstr>GDP and inflation forecasts</vt:lpstr>
      <vt:lpstr>Unemployment rate</vt:lpstr>
      <vt:lpstr>Movements over the last three months</vt:lpstr>
      <vt:lpstr>Expected Future Spot Rates</vt:lpstr>
      <vt:lpstr>Policy-Making when Output and Inflation Matter</vt:lpstr>
      <vt:lpstr>Sources of Uncertainty</vt:lpstr>
      <vt:lpstr>Policy Influences in Practice</vt:lpstr>
    </vt:vector>
  </TitlesOfParts>
  <Company>Bank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economic position</dc:title>
  <dc:creator>150052;Elaine.Kalli@bankofengland.gsi.gov.uk</dc:creator>
  <cp:lastModifiedBy>Adams, Charlotte</cp:lastModifiedBy>
  <cp:revision>391</cp:revision>
  <dcterms:created xsi:type="dcterms:W3CDTF">2011-06-16T11:40:04Z</dcterms:created>
  <dcterms:modified xsi:type="dcterms:W3CDTF">2014-10-20T13:09:16Z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618874179</vt:i4>
  </property>
  <property fmtid="{D5CDD505-2E9C-101B-9397-08002B2CF9AE}" pid="3" name="_NewReviewCycle">
    <vt:lpwstr/>
  </property>
  <property fmtid="{D5CDD505-2E9C-101B-9397-08002B2CF9AE}" pid="4" name="_EmailSubject">
    <vt:lpwstr>ST CATHARINE'S POLITICAL ECONOMY SEMINARS: MARTIN WEALE</vt:lpwstr>
  </property>
  <property fmtid="{D5CDD505-2E9C-101B-9397-08002B2CF9AE}" pid="5" name="_AuthorEmail">
    <vt:lpwstr>Elaine.Kalli@bankofengland.gsi.gov.uk</vt:lpwstr>
  </property>
  <property fmtid="{D5CDD505-2E9C-101B-9397-08002B2CF9AE}" pid="6" name="_AuthorEmailDisplayName">
    <vt:lpwstr>Kalli, Elaine</vt:lpwstr>
  </property>
  <property fmtid="{D5CDD505-2E9C-101B-9397-08002B2CF9AE}" pid="7" name="_PreviousAdHocReviewCycleID">
    <vt:i4>1709344999</vt:i4>
  </property>
</Properties>
</file>